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51" r:id="rId2"/>
    <p:sldId id="314" r:id="rId3"/>
    <p:sldId id="309" r:id="rId4"/>
    <p:sldId id="310" r:id="rId5"/>
    <p:sldId id="311" r:id="rId6"/>
    <p:sldId id="312" r:id="rId7"/>
    <p:sldId id="313" r:id="rId8"/>
    <p:sldId id="316" r:id="rId9"/>
    <p:sldId id="317" r:id="rId10"/>
    <p:sldId id="318" r:id="rId11"/>
    <p:sldId id="319" r:id="rId12"/>
    <p:sldId id="320" r:id="rId13"/>
    <p:sldId id="321" r:id="rId14"/>
    <p:sldId id="322" r:id="rId15"/>
    <p:sldId id="341" r:id="rId16"/>
    <p:sldId id="324" r:id="rId17"/>
    <p:sldId id="325" r:id="rId18"/>
    <p:sldId id="326" r:id="rId19"/>
    <p:sldId id="342" r:id="rId20"/>
    <p:sldId id="328" r:id="rId21"/>
    <p:sldId id="343" r:id="rId22"/>
    <p:sldId id="344" r:id="rId23"/>
    <p:sldId id="345" r:id="rId24"/>
    <p:sldId id="346" r:id="rId25"/>
    <p:sldId id="347" r:id="rId26"/>
    <p:sldId id="348" r:id="rId27"/>
    <p:sldId id="335" r:id="rId28"/>
    <p:sldId id="336" r:id="rId29"/>
    <p:sldId id="349" r:id="rId30"/>
    <p:sldId id="338" r:id="rId31"/>
    <p:sldId id="339" r:id="rId32"/>
    <p:sldId id="350" r:id="rId33"/>
    <p:sldId id="340" r:id="rId34"/>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567"/>
    <a:srgbClr val="1E1E1E"/>
    <a:srgbClr val="000000"/>
    <a:srgbClr val="DD586A"/>
    <a:srgbClr val="FC4420"/>
    <a:srgbClr val="D9D9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0"/>
    <p:restoredTop sz="95170"/>
  </p:normalViewPr>
  <p:slideViewPr>
    <p:cSldViewPr snapToGrid="0">
      <p:cViewPr varScale="1">
        <p:scale>
          <a:sx n="73" d="100"/>
          <a:sy n="73" d="100"/>
        </p:scale>
        <p:origin x="848" y="22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8" d="100"/>
        <a:sy n="5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A66A3B29-C032-DF4E-A85A-3BCD73169BAA}" type="datetimeFigureOut">
              <a:rPr lang="en-US" smtClean="0"/>
              <a:t>11/19/19</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0108EF17-5B8D-544B-91B3-908EB0CFE037}" type="slidenum">
              <a:rPr lang="en-US" smtClean="0"/>
              <a:t>‹#›</a:t>
            </a:fld>
            <a:endParaRPr lang="en-US"/>
          </a:p>
        </p:txBody>
      </p:sp>
    </p:spTree>
    <p:extLst>
      <p:ext uri="{BB962C8B-B14F-4D97-AF65-F5344CB8AC3E}">
        <p14:creationId xmlns:p14="http://schemas.microsoft.com/office/powerpoint/2010/main" val="746555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XYQw5rQrwwA&amp;feature=youtu.b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Page 204 – different image</a:t>
            </a:r>
          </a:p>
          <a:p>
            <a:r>
              <a:rPr lang="en-GB" dirty="0"/>
              <a:t> - any young person</a:t>
            </a:r>
          </a:p>
          <a:p>
            <a:br>
              <a:rPr lang="en-GB" sz="6000" dirty="0">
                <a:solidFill>
                  <a:srgbClr val="7659B0"/>
                </a:solidFill>
              </a:rPr>
            </a:br>
            <a:r>
              <a:rPr lang="en-GB" sz="1200" u="sng" dirty="0">
                <a:hlinkClick r:id="rId3"/>
              </a:rPr>
              <a:t>https://www.youtube.com/watch?v=XYQw5rQrwwA&amp;feature=youtu.be</a:t>
            </a:r>
            <a:endParaRPr lang="en-GB" dirty="0"/>
          </a:p>
        </p:txBody>
      </p:sp>
      <p:sp>
        <p:nvSpPr>
          <p:cNvPr id="4" name="Slide Number Placeholder 3"/>
          <p:cNvSpPr>
            <a:spLocks noGrp="1"/>
          </p:cNvSpPr>
          <p:nvPr>
            <p:ph type="sldNum" sz="quarter" idx="10"/>
          </p:nvPr>
        </p:nvSpPr>
        <p:spPr/>
        <p:txBody>
          <a:bodyPr/>
          <a:lstStyle/>
          <a:p>
            <a:fld id="{0108EF17-5B8D-544B-91B3-908EB0CFE037}" type="slidenum">
              <a:rPr lang="en-US" smtClean="0"/>
              <a:t>2</a:t>
            </a:fld>
            <a:endParaRPr lang="en-US"/>
          </a:p>
        </p:txBody>
      </p:sp>
    </p:spTree>
    <p:extLst>
      <p:ext uri="{BB962C8B-B14F-4D97-AF65-F5344CB8AC3E}">
        <p14:creationId xmlns:p14="http://schemas.microsoft.com/office/powerpoint/2010/main" val="1466134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Dave again – all group image from page 72</a:t>
            </a:r>
          </a:p>
        </p:txBody>
      </p:sp>
      <p:sp>
        <p:nvSpPr>
          <p:cNvPr id="4" name="Slide Number Placeholder 3"/>
          <p:cNvSpPr>
            <a:spLocks noGrp="1"/>
          </p:cNvSpPr>
          <p:nvPr>
            <p:ph type="sldNum" sz="quarter" idx="10"/>
          </p:nvPr>
        </p:nvSpPr>
        <p:spPr/>
        <p:txBody>
          <a:bodyPr/>
          <a:lstStyle/>
          <a:p>
            <a:fld id="{0108EF17-5B8D-544B-91B3-908EB0CFE037}" type="slidenum">
              <a:rPr lang="en-US" smtClean="0"/>
              <a:t>15</a:t>
            </a:fld>
            <a:endParaRPr lang="en-US"/>
          </a:p>
        </p:txBody>
      </p:sp>
    </p:spTree>
    <p:extLst>
      <p:ext uri="{BB962C8B-B14F-4D97-AF65-F5344CB8AC3E}">
        <p14:creationId xmlns:p14="http://schemas.microsoft.com/office/powerpoint/2010/main" val="1623596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Need to search for something – young</a:t>
            </a:r>
            <a:r>
              <a:rPr lang="en-GB" baseline="0" dirty="0"/>
              <a:t> person ethnic linked to digital systems</a:t>
            </a:r>
            <a:endParaRPr lang="en-GB" dirty="0"/>
          </a:p>
        </p:txBody>
      </p:sp>
      <p:sp>
        <p:nvSpPr>
          <p:cNvPr id="4" name="Slide Number Placeholder 3"/>
          <p:cNvSpPr>
            <a:spLocks noGrp="1"/>
          </p:cNvSpPr>
          <p:nvPr>
            <p:ph type="sldNum" sz="quarter" idx="10"/>
          </p:nvPr>
        </p:nvSpPr>
        <p:spPr/>
        <p:txBody>
          <a:bodyPr/>
          <a:lstStyle/>
          <a:p>
            <a:fld id="{0108EF17-5B8D-544B-91B3-908EB0CFE037}" type="slidenum">
              <a:rPr lang="en-US" smtClean="0"/>
              <a:t>16</a:t>
            </a:fld>
            <a:endParaRPr lang="en-US"/>
          </a:p>
        </p:txBody>
      </p:sp>
    </p:spTree>
    <p:extLst>
      <p:ext uri="{BB962C8B-B14F-4D97-AF65-F5344CB8AC3E}">
        <p14:creationId xmlns:p14="http://schemas.microsoft.com/office/powerpoint/2010/main" val="4290267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61</a:t>
            </a:r>
          </a:p>
        </p:txBody>
      </p:sp>
      <p:sp>
        <p:nvSpPr>
          <p:cNvPr id="4" name="Slide Number Placeholder 3"/>
          <p:cNvSpPr>
            <a:spLocks noGrp="1"/>
          </p:cNvSpPr>
          <p:nvPr>
            <p:ph type="sldNum" sz="quarter" idx="10"/>
          </p:nvPr>
        </p:nvSpPr>
        <p:spPr/>
        <p:txBody>
          <a:bodyPr/>
          <a:lstStyle/>
          <a:p>
            <a:fld id="{0108EF17-5B8D-544B-91B3-908EB0CFE037}" type="slidenum">
              <a:rPr lang="en-US" smtClean="0"/>
              <a:t>17</a:t>
            </a:fld>
            <a:endParaRPr lang="en-US"/>
          </a:p>
        </p:txBody>
      </p:sp>
    </p:spTree>
    <p:extLst>
      <p:ext uri="{BB962C8B-B14F-4D97-AF65-F5344CB8AC3E}">
        <p14:creationId xmlns:p14="http://schemas.microsoft.com/office/powerpoint/2010/main" val="1329525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144</a:t>
            </a:r>
          </a:p>
        </p:txBody>
      </p:sp>
      <p:sp>
        <p:nvSpPr>
          <p:cNvPr id="4" name="Slide Number Placeholder 3"/>
          <p:cNvSpPr>
            <a:spLocks noGrp="1"/>
          </p:cNvSpPr>
          <p:nvPr>
            <p:ph type="sldNum" sz="quarter" idx="10"/>
          </p:nvPr>
        </p:nvSpPr>
        <p:spPr/>
        <p:txBody>
          <a:bodyPr/>
          <a:lstStyle/>
          <a:p>
            <a:fld id="{0108EF17-5B8D-544B-91B3-908EB0CFE037}" type="slidenum">
              <a:rPr lang="en-US" smtClean="0"/>
              <a:t>18</a:t>
            </a:fld>
            <a:endParaRPr lang="en-US"/>
          </a:p>
        </p:txBody>
      </p:sp>
    </p:spTree>
    <p:extLst>
      <p:ext uri="{BB962C8B-B14F-4D97-AF65-F5344CB8AC3E}">
        <p14:creationId xmlns:p14="http://schemas.microsoft.com/office/powerpoint/2010/main" val="790401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30</a:t>
            </a:r>
          </a:p>
        </p:txBody>
      </p:sp>
      <p:sp>
        <p:nvSpPr>
          <p:cNvPr id="4" name="Slide Number Placeholder 3"/>
          <p:cNvSpPr>
            <a:spLocks noGrp="1"/>
          </p:cNvSpPr>
          <p:nvPr>
            <p:ph type="sldNum" sz="quarter" idx="10"/>
          </p:nvPr>
        </p:nvSpPr>
        <p:spPr/>
        <p:txBody>
          <a:bodyPr/>
          <a:lstStyle/>
          <a:p>
            <a:fld id="{0108EF17-5B8D-544B-91B3-908EB0CFE037}" type="slidenum">
              <a:rPr lang="en-US" smtClean="0"/>
              <a:t>19</a:t>
            </a:fld>
            <a:endParaRPr lang="en-US"/>
          </a:p>
        </p:txBody>
      </p:sp>
    </p:spTree>
    <p:extLst>
      <p:ext uri="{BB962C8B-B14F-4D97-AF65-F5344CB8AC3E}">
        <p14:creationId xmlns:p14="http://schemas.microsoft.com/office/powerpoint/2010/main" val="301774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Bottom image page 20</a:t>
            </a:r>
          </a:p>
        </p:txBody>
      </p:sp>
      <p:sp>
        <p:nvSpPr>
          <p:cNvPr id="4" name="Slide Number Placeholder 3"/>
          <p:cNvSpPr>
            <a:spLocks noGrp="1"/>
          </p:cNvSpPr>
          <p:nvPr>
            <p:ph type="sldNum" sz="quarter" idx="10"/>
          </p:nvPr>
        </p:nvSpPr>
        <p:spPr/>
        <p:txBody>
          <a:bodyPr/>
          <a:lstStyle/>
          <a:p>
            <a:fld id="{0108EF17-5B8D-544B-91B3-908EB0CFE037}" type="slidenum">
              <a:rPr lang="en-US" smtClean="0"/>
              <a:t>21</a:t>
            </a:fld>
            <a:endParaRPr lang="en-US"/>
          </a:p>
        </p:txBody>
      </p:sp>
    </p:spTree>
    <p:extLst>
      <p:ext uri="{BB962C8B-B14F-4D97-AF65-F5344CB8AC3E}">
        <p14:creationId xmlns:p14="http://schemas.microsoft.com/office/powerpoint/2010/main" val="882301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48</a:t>
            </a:r>
          </a:p>
        </p:txBody>
      </p:sp>
      <p:sp>
        <p:nvSpPr>
          <p:cNvPr id="4" name="Slide Number Placeholder 3"/>
          <p:cNvSpPr>
            <a:spLocks noGrp="1"/>
          </p:cNvSpPr>
          <p:nvPr>
            <p:ph type="sldNum" sz="quarter" idx="10"/>
          </p:nvPr>
        </p:nvSpPr>
        <p:spPr/>
        <p:txBody>
          <a:bodyPr/>
          <a:lstStyle/>
          <a:p>
            <a:fld id="{0108EF17-5B8D-544B-91B3-908EB0CFE037}" type="slidenum">
              <a:rPr lang="en-US" smtClean="0"/>
              <a:t>22</a:t>
            </a:fld>
            <a:endParaRPr lang="en-US"/>
          </a:p>
        </p:txBody>
      </p:sp>
    </p:spTree>
    <p:extLst>
      <p:ext uri="{BB962C8B-B14F-4D97-AF65-F5344CB8AC3E}">
        <p14:creationId xmlns:p14="http://schemas.microsoft.com/office/powerpoint/2010/main" val="2463958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Library and LRC image page 199 young man leaning over computer</a:t>
            </a:r>
          </a:p>
        </p:txBody>
      </p:sp>
      <p:sp>
        <p:nvSpPr>
          <p:cNvPr id="4" name="Slide Number Placeholder 3"/>
          <p:cNvSpPr>
            <a:spLocks noGrp="1"/>
          </p:cNvSpPr>
          <p:nvPr>
            <p:ph type="sldNum" sz="quarter" idx="10"/>
          </p:nvPr>
        </p:nvSpPr>
        <p:spPr/>
        <p:txBody>
          <a:bodyPr/>
          <a:lstStyle/>
          <a:p>
            <a:fld id="{0108EF17-5B8D-544B-91B3-908EB0CFE037}" type="slidenum">
              <a:rPr lang="en-US" smtClean="0"/>
              <a:t>23</a:t>
            </a:fld>
            <a:endParaRPr lang="en-US"/>
          </a:p>
        </p:txBody>
      </p:sp>
    </p:spTree>
    <p:extLst>
      <p:ext uri="{BB962C8B-B14F-4D97-AF65-F5344CB8AC3E}">
        <p14:creationId xmlns:p14="http://schemas.microsoft.com/office/powerpoint/2010/main" val="1709390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Middle page 197 HE lady</a:t>
            </a:r>
          </a:p>
          <a:p>
            <a:endParaRPr lang="en-GB" dirty="0"/>
          </a:p>
        </p:txBody>
      </p:sp>
      <p:sp>
        <p:nvSpPr>
          <p:cNvPr id="4" name="Slide Number Placeholder 3"/>
          <p:cNvSpPr>
            <a:spLocks noGrp="1"/>
          </p:cNvSpPr>
          <p:nvPr>
            <p:ph type="sldNum" sz="quarter" idx="10"/>
          </p:nvPr>
        </p:nvSpPr>
        <p:spPr/>
        <p:txBody>
          <a:bodyPr/>
          <a:lstStyle/>
          <a:p>
            <a:fld id="{0108EF17-5B8D-544B-91B3-908EB0CFE037}" type="slidenum">
              <a:rPr lang="en-US" smtClean="0"/>
              <a:t>24</a:t>
            </a:fld>
            <a:endParaRPr lang="en-US"/>
          </a:p>
        </p:txBody>
      </p:sp>
    </p:spTree>
    <p:extLst>
      <p:ext uri="{BB962C8B-B14F-4D97-AF65-F5344CB8AC3E}">
        <p14:creationId xmlns:p14="http://schemas.microsoft.com/office/powerpoint/2010/main" val="3506731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Picture in the big arrow on page</a:t>
            </a:r>
            <a:r>
              <a:rPr lang="en-GB" baseline="0" dirty="0"/>
              <a:t> 27 (Dave)</a:t>
            </a:r>
            <a:endParaRPr lang="en-GB" dirty="0"/>
          </a:p>
        </p:txBody>
      </p:sp>
      <p:sp>
        <p:nvSpPr>
          <p:cNvPr id="4" name="Slide Number Placeholder 3"/>
          <p:cNvSpPr>
            <a:spLocks noGrp="1"/>
          </p:cNvSpPr>
          <p:nvPr>
            <p:ph type="sldNum" sz="quarter" idx="10"/>
          </p:nvPr>
        </p:nvSpPr>
        <p:spPr/>
        <p:txBody>
          <a:bodyPr/>
          <a:lstStyle/>
          <a:p>
            <a:fld id="{0108EF17-5B8D-544B-91B3-908EB0CFE037}" type="slidenum">
              <a:rPr lang="en-US" smtClean="0"/>
              <a:t>26</a:t>
            </a:fld>
            <a:endParaRPr lang="en-US"/>
          </a:p>
        </p:txBody>
      </p:sp>
    </p:spTree>
    <p:extLst>
      <p:ext uri="{BB962C8B-B14F-4D97-AF65-F5344CB8AC3E}">
        <p14:creationId xmlns:p14="http://schemas.microsoft.com/office/powerpoint/2010/main" val="79106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Dave if he could replicate page 47 covering</a:t>
            </a:r>
            <a:r>
              <a:rPr lang="en-GB" baseline="0" dirty="0"/>
              <a:t> business</a:t>
            </a:r>
            <a:endParaRPr lang="en-GB" dirty="0"/>
          </a:p>
        </p:txBody>
      </p:sp>
      <p:sp>
        <p:nvSpPr>
          <p:cNvPr id="4" name="Slide Number Placeholder 3"/>
          <p:cNvSpPr>
            <a:spLocks noGrp="1"/>
          </p:cNvSpPr>
          <p:nvPr>
            <p:ph type="sldNum" sz="quarter" idx="10"/>
          </p:nvPr>
        </p:nvSpPr>
        <p:spPr/>
        <p:txBody>
          <a:bodyPr/>
          <a:lstStyle/>
          <a:p>
            <a:fld id="{0108EF17-5B8D-544B-91B3-908EB0CFE037}" type="slidenum">
              <a:rPr lang="en-US" smtClean="0"/>
              <a:t>4</a:t>
            </a:fld>
            <a:endParaRPr lang="en-US"/>
          </a:p>
        </p:txBody>
      </p:sp>
    </p:spTree>
    <p:extLst>
      <p:ext uri="{BB962C8B-B14F-4D97-AF65-F5344CB8AC3E}">
        <p14:creationId xmlns:p14="http://schemas.microsoft.com/office/powerpoint/2010/main" val="4039328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22 if you can get the student and sign in</a:t>
            </a:r>
          </a:p>
        </p:txBody>
      </p:sp>
      <p:sp>
        <p:nvSpPr>
          <p:cNvPr id="4" name="Slide Number Placeholder 3"/>
          <p:cNvSpPr>
            <a:spLocks noGrp="1"/>
          </p:cNvSpPr>
          <p:nvPr>
            <p:ph type="sldNum" sz="quarter" idx="10"/>
          </p:nvPr>
        </p:nvSpPr>
        <p:spPr/>
        <p:txBody>
          <a:bodyPr/>
          <a:lstStyle/>
          <a:p>
            <a:fld id="{0108EF17-5B8D-544B-91B3-908EB0CFE037}" type="slidenum">
              <a:rPr lang="en-US" smtClean="0"/>
              <a:t>27</a:t>
            </a:fld>
            <a:endParaRPr lang="en-US"/>
          </a:p>
        </p:txBody>
      </p:sp>
    </p:spTree>
    <p:extLst>
      <p:ext uri="{BB962C8B-B14F-4D97-AF65-F5344CB8AC3E}">
        <p14:creationId xmlns:p14="http://schemas.microsoft.com/office/powerpoint/2010/main" val="1499547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of page 31</a:t>
            </a:r>
          </a:p>
        </p:txBody>
      </p:sp>
      <p:sp>
        <p:nvSpPr>
          <p:cNvPr id="4" name="Slide Number Placeholder 3"/>
          <p:cNvSpPr>
            <a:spLocks noGrp="1"/>
          </p:cNvSpPr>
          <p:nvPr>
            <p:ph type="sldNum" sz="quarter" idx="10"/>
          </p:nvPr>
        </p:nvSpPr>
        <p:spPr/>
        <p:txBody>
          <a:bodyPr/>
          <a:lstStyle/>
          <a:p>
            <a:fld id="{0108EF17-5B8D-544B-91B3-908EB0CFE037}" type="slidenum">
              <a:rPr lang="en-US" smtClean="0"/>
              <a:t>28</a:t>
            </a:fld>
            <a:endParaRPr lang="en-US"/>
          </a:p>
        </p:txBody>
      </p:sp>
    </p:spTree>
    <p:extLst>
      <p:ext uri="{BB962C8B-B14F-4D97-AF65-F5344CB8AC3E}">
        <p14:creationId xmlns:p14="http://schemas.microsoft.com/office/powerpoint/2010/main" val="2755401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67</a:t>
            </a:r>
          </a:p>
        </p:txBody>
      </p:sp>
      <p:sp>
        <p:nvSpPr>
          <p:cNvPr id="4" name="Slide Number Placeholder 3"/>
          <p:cNvSpPr>
            <a:spLocks noGrp="1"/>
          </p:cNvSpPr>
          <p:nvPr>
            <p:ph type="sldNum" sz="quarter" idx="10"/>
          </p:nvPr>
        </p:nvSpPr>
        <p:spPr/>
        <p:txBody>
          <a:bodyPr/>
          <a:lstStyle/>
          <a:p>
            <a:fld id="{0108EF17-5B8D-544B-91B3-908EB0CFE037}" type="slidenum">
              <a:rPr lang="en-US" smtClean="0"/>
              <a:t>29</a:t>
            </a:fld>
            <a:endParaRPr lang="en-US"/>
          </a:p>
        </p:txBody>
      </p:sp>
    </p:spTree>
    <p:extLst>
      <p:ext uri="{BB962C8B-B14F-4D97-AF65-F5344CB8AC3E}">
        <p14:creationId xmlns:p14="http://schemas.microsoft.com/office/powerpoint/2010/main" val="36708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87 lady painting</a:t>
            </a:r>
          </a:p>
        </p:txBody>
      </p:sp>
      <p:sp>
        <p:nvSpPr>
          <p:cNvPr id="4" name="Slide Number Placeholder 3"/>
          <p:cNvSpPr>
            <a:spLocks noGrp="1"/>
          </p:cNvSpPr>
          <p:nvPr>
            <p:ph type="sldNum" sz="quarter" idx="10"/>
          </p:nvPr>
        </p:nvSpPr>
        <p:spPr/>
        <p:txBody>
          <a:bodyPr/>
          <a:lstStyle/>
          <a:p>
            <a:fld id="{0108EF17-5B8D-544B-91B3-908EB0CFE037}" type="slidenum">
              <a:rPr lang="en-US" smtClean="0"/>
              <a:t>30</a:t>
            </a:fld>
            <a:endParaRPr lang="en-US"/>
          </a:p>
        </p:txBody>
      </p:sp>
    </p:spTree>
    <p:extLst>
      <p:ext uri="{BB962C8B-B14F-4D97-AF65-F5344CB8AC3E}">
        <p14:creationId xmlns:p14="http://schemas.microsoft.com/office/powerpoint/2010/main" val="1579662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of 197</a:t>
            </a:r>
          </a:p>
        </p:txBody>
      </p:sp>
      <p:sp>
        <p:nvSpPr>
          <p:cNvPr id="4" name="Slide Number Placeholder 3"/>
          <p:cNvSpPr>
            <a:spLocks noGrp="1"/>
          </p:cNvSpPr>
          <p:nvPr>
            <p:ph type="sldNum" sz="quarter" idx="10"/>
          </p:nvPr>
        </p:nvSpPr>
        <p:spPr/>
        <p:txBody>
          <a:bodyPr/>
          <a:lstStyle/>
          <a:p>
            <a:fld id="{0108EF17-5B8D-544B-91B3-908EB0CFE037}" type="slidenum">
              <a:rPr lang="en-US" smtClean="0"/>
              <a:t>31</a:t>
            </a:fld>
            <a:endParaRPr lang="en-US"/>
          </a:p>
        </p:txBody>
      </p:sp>
    </p:spTree>
    <p:extLst>
      <p:ext uri="{BB962C8B-B14F-4D97-AF65-F5344CB8AC3E}">
        <p14:creationId xmlns:p14="http://schemas.microsoft.com/office/powerpoint/2010/main" val="4076685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50</a:t>
            </a:r>
          </a:p>
        </p:txBody>
      </p:sp>
      <p:sp>
        <p:nvSpPr>
          <p:cNvPr id="4" name="Slide Number Placeholder 3"/>
          <p:cNvSpPr>
            <a:spLocks noGrp="1"/>
          </p:cNvSpPr>
          <p:nvPr>
            <p:ph type="sldNum" sz="quarter" idx="10"/>
          </p:nvPr>
        </p:nvSpPr>
        <p:spPr/>
        <p:txBody>
          <a:bodyPr/>
          <a:lstStyle/>
          <a:p>
            <a:fld id="{0108EF17-5B8D-544B-91B3-908EB0CFE037}" type="slidenum">
              <a:rPr lang="en-US" smtClean="0"/>
              <a:t>32</a:t>
            </a:fld>
            <a:endParaRPr lang="en-US"/>
          </a:p>
        </p:txBody>
      </p:sp>
    </p:spTree>
    <p:extLst>
      <p:ext uri="{BB962C8B-B14F-4D97-AF65-F5344CB8AC3E}">
        <p14:creationId xmlns:p14="http://schemas.microsoft.com/office/powerpoint/2010/main" val="610380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Dave if he could replicate page 142 covering</a:t>
            </a:r>
            <a:r>
              <a:rPr lang="en-GB" baseline="0" dirty="0"/>
              <a:t> health &amp; social</a:t>
            </a:r>
            <a:endParaRPr lang="en-GB" dirty="0"/>
          </a:p>
          <a:p>
            <a:endParaRPr lang="en-GB" dirty="0"/>
          </a:p>
        </p:txBody>
      </p:sp>
      <p:sp>
        <p:nvSpPr>
          <p:cNvPr id="4" name="Slide Number Placeholder 3"/>
          <p:cNvSpPr>
            <a:spLocks noGrp="1"/>
          </p:cNvSpPr>
          <p:nvPr>
            <p:ph type="sldNum" sz="quarter" idx="10"/>
          </p:nvPr>
        </p:nvSpPr>
        <p:spPr/>
        <p:txBody>
          <a:bodyPr/>
          <a:lstStyle/>
          <a:p>
            <a:fld id="{0108EF17-5B8D-544B-91B3-908EB0CFE037}" type="slidenum">
              <a:rPr lang="en-US" smtClean="0"/>
              <a:t>5</a:t>
            </a:fld>
            <a:endParaRPr lang="en-US"/>
          </a:p>
        </p:txBody>
      </p:sp>
    </p:spTree>
    <p:extLst>
      <p:ext uri="{BB962C8B-B14F-4D97-AF65-F5344CB8AC3E}">
        <p14:creationId xmlns:p14="http://schemas.microsoft.com/office/powerpoint/2010/main" val="2739994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bigger version of image on page 187</a:t>
            </a:r>
          </a:p>
        </p:txBody>
      </p:sp>
      <p:sp>
        <p:nvSpPr>
          <p:cNvPr id="4" name="Slide Number Placeholder 3"/>
          <p:cNvSpPr>
            <a:spLocks noGrp="1"/>
          </p:cNvSpPr>
          <p:nvPr>
            <p:ph type="sldNum" sz="quarter" idx="10"/>
          </p:nvPr>
        </p:nvSpPr>
        <p:spPr/>
        <p:txBody>
          <a:bodyPr/>
          <a:lstStyle/>
          <a:p>
            <a:fld id="{0108EF17-5B8D-544B-91B3-908EB0CFE037}" type="slidenum">
              <a:rPr lang="en-US" smtClean="0"/>
              <a:t>7</a:t>
            </a:fld>
            <a:endParaRPr lang="en-US"/>
          </a:p>
        </p:txBody>
      </p:sp>
    </p:spTree>
    <p:extLst>
      <p:ext uri="{BB962C8B-B14F-4D97-AF65-F5344CB8AC3E}">
        <p14:creationId xmlns:p14="http://schemas.microsoft.com/office/powerpoint/2010/main" val="1778647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image take from page 102 with lady</a:t>
            </a:r>
            <a:r>
              <a:rPr lang="en-GB" baseline="0" dirty="0"/>
              <a:t> surveyor</a:t>
            </a:r>
          </a:p>
          <a:p>
            <a:r>
              <a:rPr lang="en-GB" baseline="0" dirty="0"/>
              <a:t>Bottom image take from page 74 bottom half</a:t>
            </a:r>
            <a:endParaRPr lang="en-GB" dirty="0"/>
          </a:p>
        </p:txBody>
      </p:sp>
      <p:sp>
        <p:nvSpPr>
          <p:cNvPr id="4" name="Slide Number Placeholder 3"/>
          <p:cNvSpPr>
            <a:spLocks noGrp="1"/>
          </p:cNvSpPr>
          <p:nvPr>
            <p:ph type="sldNum" sz="quarter" idx="10"/>
          </p:nvPr>
        </p:nvSpPr>
        <p:spPr/>
        <p:txBody>
          <a:bodyPr/>
          <a:lstStyle/>
          <a:p>
            <a:fld id="{0108EF17-5B8D-544B-91B3-908EB0CFE037}" type="slidenum">
              <a:rPr lang="en-US" smtClean="0"/>
              <a:t>10</a:t>
            </a:fld>
            <a:endParaRPr lang="en-US"/>
          </a:p>
        </p:txBody>
      </p:sp>
    </p:spTree>
    <p:extLst>
      <p:ext uri="{BB962C8B-B14F-4D97-AF65-F5344CB8AC3E}">
        <p14:creationId xmlns:p14="http://schemas.microsoft.com/office/powerpoint/2010/main" val="2550642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68 (colour out the badge</a:t>
            </a:r>
          </a:p>
        </p:txBody>
      </p:sp>
      <p:sp>
        <p:nvSpPr>
          <p:cNvPr id="4" name="Slide Number Placeholder 3"/>
          <p:cNvSpPr>
            <a:spLocks noGrp="1"/>
          </p:cNvSpPr>
          <p:nvPr>
            <p:ph type="sldNum" sz="quarter" idx="10"/>
          </p:nvPr>
        </p:nvSpPr>
        <p:spPr/>
        <p:txBody>
          <a:bodyPr/>
          <a:lstStyle/>
          <a:p>
            <a:fld id="{0108EF17-5B8D-544B-91B3-908EB0CFE037}" type="slidenum">
              <a:rPr lang="en-US" smtClean="0"/>
              <a:t>11</a:t>
            </a:fld>
            <a:endParaRPr lang="en-US"/>
          </a:p>
        </p:txBody>
      </p:sp>
    </p:spTree>
    <p:extLst>
      <p:ext uri="{BB962C8B-B14F-4D97-AF65-F5344CB8AC3E}">
        <p14:creationId xmlns:p14="http://schemas.microsoft.com/office/powerpoint/2010/main" val="617501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58</a:t>
            </a:r>
          </a:p>
        </p:txBody>
      </p:sp>
      <p:sp>
        <p:nvSpPr>
          <p:cNvPr id="4" name="Slide Number Placeholder 3"/>
          <p:cNvSpPr>
            <a:spLocks noGrp="1"/>
          </p:cNvSpPr>
          <p:nvPr>
            <p:ph type="sldNum" sz="quarter" idx="10"/>
          </p:nvPr>
        </p:nvSpPr>
        <p:spPr/>
        <p:txBody>
          <a:bodyPr/>
          <a:lstStyle/>
          <a:p>
            <a:fld id="{0108EF17-5B8D-544B-91B3-908EB0CFE037}" type="slidenum">
              <a:rPr lang="en-US" smtClean="0"/>
              <a:t>12</a:t>
            </a:fld>
            <a:endParaRPr lang="en-US"/>
          </a:p>
        </p:txBody>
      </p:sp>
    </p:spTree>
    <p:extLst>
      <p:ext uri="{BB962C8B-B14F-4D97-AF65-F5344CB8AC3E}">
        <p14:creationId xmlns:p14="http://schemas.microsoft.com/office/powerpoint/2010/main" val="1271361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page</a:t>
            </a:r>
            <a:r>
              <a:rPr lang="en-GB" baseline="0" dirty="0"/>
              <a:t> 146</a:t>
            </a:r>
          </a:p>
          <a:p>
            <a:r>
              <a:rPr lang="en-GB" baseline="0" dirty="0"/>
              <a:t>Bottom image bottom of page 31</a:t>
            </a:r>
            <a:endParaRPr lang="en-GB" dirty="0"/>
          </a:p>
        </p:txBody>
      </p:sp>
      <p:sp>
        <p:nvSpPr>
          <p:cNvPr id="4" name="Slide Number Placeholder 3"/>
          <p:cNvSpPr>
            <a:spLocks noGrp="1"/>
          </p:cNvSpPr>
          <p:nvPr>
            <p:ph type="sldNum" sz="quarter" idx="10"/>
          </p:nvPr>
        </p:nvSpPr>
        <p:spPr/>
        <p:txBody>
          <a:bodyPr/>
          <a:lstStyle/>
          <a:p>
            <a:fld id="{0108EF17-5B8D-544B-91B3-908EB0CFE037}" type="slidenum">
              <a:rPr lang="en-US" smtClean="0"/>
              <a:t>13</a:t>
            </a:fld>
            <a:endParaRPr lang="en-US"/>
          </a:p>
        </p:txBody>
      </p:sp>
    </p:spTree>
    <p:extLst>
      <p:ext uri="{BB962C8B-B14F-4D97-AF65-F5344CB8AC3E}">
        <p14:creationId xmlns:p14="http://schemas.microsoft.com/office/powerpoint/2010/main" val="3487941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105</a:t>
            </a:r>
          </a:p>
        </p:txBody>
      </p:sp>
      <p:sp>
        <p:nvSpPr>
          <p:cNvPr id="4" name="Slide Number Placeholder 3"/>
          <p:cNvSpPr>
            <a:spLocks noGrp="1"/>
          </p:cNvSpPr>
          <p:nvPr>
            <p:ph type="sldNum" sz="quarter" idx="10"/>
          </p:nvPr>
        </p:nvSpPr>
        <p:spPr/>
        <p:txBody>
          <a:bodyPr/>
          <a:lstStyle/>
          <a:p>
            <a:fld id="{0108EF17-5B8D-544B-91B3-908EB0CFE037}" type="slidenum">
              <a:rPr lang="en-US" smtClean="0"/>
              <a:t>14</a:t>
            </a:fld>
            <a:endParaRPr lang="en-US"/>
          </a:p>
        </p:txBody>
      </p:sp>
    </p:spTree>
    <p:extLst>
      <p:ext uri="{BB962C8B-B14F-4D97-AF65-F5344CB8AC3E}">
        <p14:creationId xmlns:p14="http://schemas.microsoft.com/office/powerpoint/2010/main" val="2599232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PURPLE">
    <p:bg>
      <p:bgPr>
        <a:solidFill>
          <a:schemeClr val="accent1"/>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3D0A58A9-2EF3-9745-BE91-E8807BB2ED4F}"/>
              </a:ext>
            </a:extLst>
          </p:cNvPr>
          <p:cNvGrpSpPr/>
          <p:nvPr userDrawn="1"/>
        </p:nvGrpSpPr>
        <p:grpSpPr>
          <a:xfrm>
            <a:off x="7537450" y="-1"/>
            <a:ext cx="5029200" cy="11309351"/>
            <a:chOff x="7537450" y="-1"/>
            <a:chExt cx="5029200" cy="11309351"/>
          </a:xfrm>
        </p:grpSpPr>
        <p:pic>
          <p:nvPicPr>
            <p:cNvPr id="11" name="Graphic 10">
              <a:extLst>
                <a:ext uri="{FF2B5EF4-FFF2-40B4-BE49-F238E27FC236}">
                  <a16:creationId xmlns:a16="http://schemas.microsoft.com/office/drawing/2014/main" id="{4C98C1CC-4CE0-EC44-9524-01CAEA01EAB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6716384"/>
              <a:ext cx="5029200" cy="4592966"/>
            </a:xfrm>
            <a:prstGeom prst="rect">
              <a:avLst/>
            </a:prstGeom>
          </p:spPr>
        </p:pic>
        <p:pic>
          <p:nvPicPr>
            <p:cNvPr id="12" name="Graphic 11">
              <a:extLst>
                <a:ext uri="{FF2B5EF4-FFF2-40B4-BE49-F238E27FC236}">
                  <a16:creationId xmlns:a16="http://schemas.microsoft.com/office/drawing/2014/main" id="{2D8899DA-AD40-A048-B806-AC0E6BCBEAC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1"/>
              <a:ext cx="5029200" cy="3490609"/>
            </a:xfrm>
            <a:prstGeom prst="rect">
              <a:avLst/>
            </a:prstGeom>
          </p:spPr>
        </p:pic>
      </p:grpSp>
      <p:sp>
        <p:nvSpPr>
          <p:cNvPr id="6" name="object 7">
            <a:extLst>
              <a:ext uri="{FF2B5EF4-FFF2-40B4-BE49-F238E27FC236}">
                <a16:creationId xmlns:a16="http://schemas.microsoft.com/office/drawing/2014/main" id="{C0D4B54D-1475-514C-843B-548C8C0A444A}"/>
              </a:ext>
            </a:extLst>
          </p:cNvPr>
          <p:cNvSpPr/>
          <p:nvPr userDrawn="1"/>
        </p:nvSpPr>
        <p:spPr>
          <a:xfrm>
            <a:off x="17172252" y="9897028"/>
            <a:ext cx="2303594" cy="77282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5" name="Graphic 14">
            <a:extLst>
              <a:ext uri="{FF2B5EF4-FFF2-40B4-BE49-F238E27FC236}">
                <a16:creationId xmlns:a16="http://schemas.microsoft.com/office/drawing/2014/main" id="{B24D4DA6-AB5F-AC4A-9A83-6AF74E764D5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8250" y="9873205"/>
            <a:ext cx="1291537" cy="80721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 Levels &amp; Employer-PURPLE">
    <p:bg>
      <p:bgPr>
        <a:solidFill>
          <a:schemeClr val="accent1"/>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3D0A58A9-2EF3-9745-BE91-E8807BB2ED4F}"/>
              </a:ext>
            </a:extLst>
          </p:cNvPr>
          <p:cNvGrpSpPr/>
          <p:nvPr userDrawn="1"/>
        </p:nvGrpSpPr>
        <p:grpSpPr>
          <a:xfrm>
            <a:off x="7537450" y="-1"/>
            <a:ext cx="5029200" cy="11309351"/>
            <a:chOff x="7537450" y="-1"/>
            <a:chExt cx="5029200" cy="11309351"/>
          </a:xfrm>
        </p:grpSpPr>
        <p:pic>
          <p:nvPicPr>
            <p:cNvPr id="11" name="Graphic 10">
              <a:extLst>
                <a:ext uri="{FF2B5EF4-FFF2-40B4-BE49-F238E27FC236}">
                  <a16:creationId xmlns:a16="http://schemas.microsoft.com/office/drawing/2014/main" id="{4C98C1CC-4CE0-EC44-9524-01CAEA01EAB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6716384"/>
              <a:ext cx="5029200" cy="4592966"/>
            </a:xfrm>
            <a:prstGeom prst="rect">
              <a:avLst/>
            </a:prstGeom>
          </p:spPr>
        </p:pic>
        <p:pic>
          <p:nvPicPr>
            <p:cNvPr id="12" name="Graphic 11">
              <a:extLst>
                <a:ext uri="{FF2B5EF4-FFF2-40B4-BE49-F238E27FC236}">
                  <a16:creationId xmlns:a16="http://schemas.microsoft.com/office/drawing/2014/main" id="{2D8899DA-AD40-A048-B806-AC0E6BCBEAC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1"/>
              <a:ext cx="5029200" cy="3490609"/>
            </a:xfrm>
            <a:prstGeom prst="rect">
              <a:avLst/>
            </a:prstGeom>
          </p:spPr>
        </p:pic>
      </p:grpSp>
      <p:sp>
        <p:nvSpPr>
          <p:cNvPr id="20" name="object 12">
            <a:extLst>
              <a:ext uri="{FF2B5EF4-FFF2-40B4-BE49-F238E27FC236}">
                <a16:creationId xmlns:a16="http://schemas.microsoft.com/office/drawing/2014/main" id="{1CF7A811-548D-DD40-9F42-7069BEB94B37}"/>
              </a:ext>
            </a:extLst>
          </p:cNvPr>
          <p:cNvSpPr/>
          <p:nvPr userDrawn="1"/>
        </p:nvSpPr>
        <p:spPr>
          <a:xfrm>
            <a:off x="3112410" y="10287317"/>
            <a:ext cx="0" cy="377190"/>
          </a:xfrm>
          <a:custGeom>
            <a:avLst/>
            <a:gdLst/>
            <a:ahLst/>
            <a:cxnLst/>
            <a:rect l="l" t="t" r="r" b="b"/>
            <a:pathLst>
              <a:path h="377190">
                <a:moveTo>
                  <a:pt x="0" y="0"/>
                </a:moveTo>
                <a:lnTo>
                  <a:pt x="0" y="376627"/>
                </a:lnTo>
              </a:path>
            </a:pathLst>
          </a:custGeom>
          <a:ln w="16900">
            <a:solidFill>
              <a:srgbClr val="231F20"/>
            </a:solidFill>
          </a:ln>
        </p:spPr>
        <p:txBody>
          <a:bodyPr wrap="square" lIns="0" tIns="0" rIns="0" bIns="0" rtlCol="0"/>
          <a:lstStyle/>
          <a:p>
            <a:endParaRPr/>
          </a:p>
        </p:txBody>
      </p:sp>
      <p:sp>
        <p:nvSpPr>
          <p:cNvPr id="22" name="Picture Placeholder 4">
            <a:extLst>
              <a:ext uri="{FF2B5EF4-FFF2-40B4-BE49-F238E27FC236}">
                <a16:creationId xmlns:a16="http://schemas.microsoft.com/office/drawing/2014/main" id="{C5921486-DC0D-0B4A-A67E-502A92309601}"/>
              </a:ext>
            </a:extLst>
          </p:cNvPr>
          <p:cNvSpPr>
            <a:spLocks noGrp="1"/>
          </p:cNvSpPr>
          <p:nvPr userDrawn="1">
            <p:ph type="pic" sz="quarter" idx="10" hasCustomPrompt="1"/>
          </p:nvPr>
        </p:nvSpPr>
        <p:spPr>
          <a:xfrm>
            <a:off x="3217863" y="10023013"/>
            <a:ext cx="1966912" cy="938212"/>
          </a:xfrm>
        </p:spPr>
        <p:txBody>
          <a:bodyPr/>
          <a:lstStyle>
            <a:lvl1pPr marL="0" indent="0">
              <a:buNone/>
              <a:defRPr>
                <a:solidFill>
                  <a:schemeClr val="bg1"/>
                </a:solidFill>
              </a:defRPr>
            </a:lvl1pPr>
          </a:lstStyle>
          <a:p>
            <a:r>
              <a:rPr lang="en-US" dirty="0"/>
              <a:t>Insert employer logo</a:t>
            </a:r>
          </a:p>
        </p:txBody>
      </p:sp>
      <p:pic>
        <p:nvPicPr>
          <p:cNvPr id="23" name="Graphic 22">
            <a:extLst>
              <a:ext uri="{FF2B5EF4-FFF2-40B4-BE49-F238E27FC236}">
                <a16:creationId xmlns:a16="http://schemas.microsoft.com/office/drawing/2014/main" id="{69155C44-C2C7-8B46-A1F6-7168819C256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5596" y="10286060"/>
            <a:ext cx="2168883" cy="381675"/>
          </a:xfrm>
          <a:prstGeom prst="rect">
            <a:avLst/>
          </a:prstGeom>
        </p:spPr>
      </p:pic>
      <p:sp>
        <p:nvSpPr>
          <p:cNvPr id="9" name="object 3">
            <a:extLst>
              <a:ext uri="{FF2B5EF4-FFF2-40B4-BE49-F238E27FC236}">
                <a16:creationId xmlns:a16="http://schemas.microsoft.com/office/drawing/2014/main" id="{9379958A-BE8C-0141-BE75-0514861F1F57}"/>
              </a:ext>
            </a:extLst>
          </p:cNvPr>
          <p:cNvSpPr/>
          <p:nvPr userDrawn="1"/>
        </p:nvSpPr>
        <p:spPr>
          <a:xfrm>
            <a:off x="17172252" y="9898091"/>
            <a:ext cx="2303594" cy="77283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332843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 Levels &amp; Employer-SALMON">
    <p:bg>
      <p:bgPr>
        <a:solidFill>
          <a:schemeClr val="tx2"/>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3D0A58A9-2EF3-9745-BE91-E8807BB2ED4F}"/>
              </a:ext>
            </a:extLst>
          </p:cNvPr>
          <p:cNvGrpSpPr/>
          <p:nvPr userDrawn="1"/>
        </p:nvGrpSpPr>
        <p:grpSpPr>
          <a:xfrm>
            <a:off x="7537450" y="-1"/>
            <a:ext cx="5029200" cy="11309351"/>
            <a:chOff x="7537450" y="-1"/>
            <a:chExt cx="5029200" cy="11309351"/>
          </a:xfrm>
        </p:grpSpPr>
        <p:pic>
          <p:nvPicPr>
            <p:cNvPr id="11" name="Graphic 10">
              <a:extLst>
                <a:ext uri="{FF2B5EF4-FFF2-40B4-BE49-F238E27FC236}">
                  <a16:creationId xmlns:a16="http://schemas.microsoft.com/office/drawing/2014/main" id="{4C98C1CC-4CE0-EC44-9524-01CAEA01EAB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6716384"/>
              <a:ext cx="5029200" cy="4592966"/>
            </a:xfrm>
            <a:prstGeom prst="rect">
              <a:avLst/>
            </a:prstGeom>
          </p:spPr>
        </p:pic>
        <p:pic>
          <p:nvPicPr>
            <p:cNvPr id="12" name="Graphic 11">
              <a:extLst>
                <a:ext uri="{FF2B5EF4-FFF2-40B4-BE49-F238E27FC236}">
                  <a16:creationId xmlns:a16="http://schemas.microsoft.com/office/drawing/2014/main" id="{2D8899DA-AD40-A048-B806-AC0E6BCBEAC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1"/>
              <a:ext cx="5029200" cy="3490609"/>
            </a:xfrm>
            <a:prstGeom prst="rect">
              <a:avLst/>
            </a:prstGeom>
          </p:spPr>
        </p:pic>
      </p:grpSp>
      <p:sp>
        <p:nvSpPr>
          <p:cNvPr id="22" name="Picture Placeholder 4">
            <a:extLst>
              <a:ext uri="{FF2B5EF4-FFF2-40B4-BE49-F238E27FC236}">
                <a16:creationId xmlns:a16="http://schemas.microsoft.com/office/drawing/2014/main" id="{C5921486-DC0D-0B4A-A67E-502A92309601}"/>
              </a:ext>
            </a:extLst>
          </p:cNvPr>
          <p:cNvSpPr>
            <a:spLocks noGrp="1"/>
          </p:cNvSpPr>
          <p:nvPr userDrawn="1">
            <p:ph type="pic" sz="quarter" idx="10" hasCustomPrompt="1"/>
          </p:nvPr>
        </p:nvSpPr>
        <p:spPr>
          <a:xfrm>
            <a:off x="3217863" y="10023013"/>
            <a:ext cx="1966912" cy="938212"/>
          </a:xfrm>
        </p:spPr>
        <p:txBody>
          <a:bodyPr/>
          <a:lstStyle>
            <a:lvl1pPr marL="0" indent="0">
              <a:buNone/>
              <a:defRPr>
                <a:solidFill>
                  <a:schemeClr val="bg1"/>
                </a:solidFill>
              </a:defRPr>
            </a:lvl1pPr>
          </a:lstStyle>
          <a:p>
            <a:r>
              <a:rPr lang="en-US" dirty="0"/>
              <a:t>Insert employer logo</a:t>
            </a:r>
          </a:p>
        </p:txBody>
      </p:sp>
      <p:sp>
        <p:nvSpPr>
          <p:cNvPr id="9" name="object 3">
            <a:extLst>
              <a:ext uri="{FF2B5EF4-FFF2-40B4-BE49-F238E27FC236}">
                <a16:creationId xmlns:a16="http://schemas.microsoft.com/office/drawing/2014/main" id="{9379958A-BE8C-0141-BE75-0514861F1F57}"/>
              </a:ext>
            </a:extLst>
          </p:cNvPr>
          <p:cNvSpPr/>
          <p:nvPr userDrawn="1"/>
        </p:nvSpPr>
        <p:spPr>
          <a:xfrm>
            <a:off x="17172252" y="9898091"/>
            <a:ext cx="2303594" cy="77283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 name="object 12">
            <a:extLst>
              <a:ext uri="{FF2B5EF4-FFF2-40B4-BE49-F238E27FC236}">
                <a16:creationId xmlns:a16="http://schemas.microsoft.com/office/drawing/2014/main" id="{23365F14-31D2-9E43-8979-E87F6C2DBF79}"/>
              </a:ext>
            </a:extLst>
          </p:cNvPr>
          <p:cNvSpPr/>
          <p:nvPr userDrawn="1"/>
        </p:nvSpPr>
        <p:spPr>
          <a:xfrm>
            <a:off x="3112410" y="10287317"/>
            <a:ext cx="0" cy="377190"/>
          </a:xfrm>
          <a:custGeom>
            <a:avLst/>
            <a:gdLst/>
            <a:ahLst/>
            <a:cxnLst/>
            <a:rect l="l" t="t" r="r" b="b"/>
            <a:pathLst>
              <a:path h="377190">
                <a:moveTo>
                  <a:pt x="0" y="0"/>
                </a:moveTo>
                <a:lnTo>
                  <a:pt x="0" y="376627"/>
                </a:lnTo>
              </a:path>
            </a:pathLst>
          </a:custGeom>
          <a:ln w="16900">
            <a:solidFill>
              <a:srgbClr val="231F20"/>
            </a:solidFill>
          </a:ln>
        </p:spPr>
        <p:txBody>
          <a:bodyPr wrap="square" lIns="0" tIns="0" rIns="0" bIns="0" rtlCol="0"/>
          <a:lstStyle/>
          <a:p>
            <a:endParaRPr/>
          </a:p>
        </p:txBody>
      </p:sp>
      <p:pic>
        <p:nvPicPr>
          <p:cNvPr id="15" name="Graphic 14">
            <a:extLst>
              <a:ext uri="{FF2B5EF4-FFF2-40B4-BE49-F238E27FC236}">
                <a16:creationId xmlns:a16="http://schemas.microsoft.com/office/drawing/2014/main" id="{BB3EFB32-F7F4-5B4F-AA91-BD81E50296ED}"/>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5596" y="10286060"/>
            <a:ext cx="2168883" cy="381675"/>
          </a:xfrm>
          <a:prstGeom prst="rect">
            <a:avLst/>
          </a:prstGeom>
        </p:spPr>
      </p:pic>
    </p:spTree>
    <p:extLst>
      <p:ext uri="{BB962C8B-B14F-4D97-AF65-F5344CB8AC3E}">
        <p14:creationId xmlns:p14="http://schemas.microsoft.com/office/powerpoint/2010/main" val="2493526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 Levels &amp; Employer-RED">
    <p:bg>
      <p:bgPr>
        <a:solidFill>
          <a:schemeClr val="bg2"/>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3D0A58A9-2EF3-9745-BE91-E8807BB2ED4F}"/>
              </a:ext>
            </a:extLst>
          </p:cNvPr>
          <p:cNvGrpSpPr/>
          <p:nvPr userDrawn="1"/>
        </p:nvGrpSpPr>
        <p:grpSpPr>
          <a:xfrm>
            <a:off x="7537450" y="-1"/>
            <a:ext cx="5029200" cy="11309351"/>
            <a:chOff x="7537450" y="-1"/>
            <a:chExt cx="5029200" cy="11309351"/>
          </a:xfrm>
        </p:grpSpPr>
        <p:pic>
          <p:nvPicPr>
            <p:cNvPr id="11" name="Graphic 10">
              <a:extLst>
                <a:ext uri="{FF2B5EF4-FFF2-40B4-BE49-F238E27FC236}">
                  <a16:creationId xmlns:a16="http://schemas.microsoft.com/office/drawing/2014/main" id="{4C98C1CC-4CE0-EC44-9524-01CAEA01EAB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6716384"/>
              <a:ext cx="5029200" cy="4592966"/>
            </a:xfrm>
            <a:prstGeom prst="rect">
              <a:avLst/>
            </a:prstGeom>
          </p:spPr>
        </p:pic>
        <p:pic>
          <p:nvPicPr>
            <p:cNvPr id="12" name="Graphic 11">
              <a:extLst>
                <a:ext uri="{FF2B5EF4-FFF2-40B4-BE49-F238E27FC236}">
                  <a16:creationId xmlns:a16="http://schemas.microsoft.com/office/drawing/2014/main" id="{2D8899DA-AD40-A048-B806-AC0E6BCBEAC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1"/>
              <a:ext cx="5029200" cy="3490609"/>
            </a:xfrm>
            <a:prstGeom prst="rect">
              <a:avLst/>
            </a:prstGeom>
          </p:spPr>
        </p:pic>
      </p:grpSp>
      <p:sp>
        <p:nvSpPr>
          <p:cNvPr id="20" name="object 12">
            <a:extLst>
              <a:ext uri="{FF2B5EF4-FFF2-40B4-BE49-F238E27FC236}">
                <a16:creationId xmlns:a16="http://schemas.microsoft.com/office/drawing/2014/main" id="{1CF7A811-548D-DD40-9F42-7069BEB94B37}"/>
              </a:ext>
            </a:extLst>
          </p:cNvPr>
          <p:cNvSpPr/>
          <p:nvPr userDrawn="1"/>
        </p:nvSpPr>
        <p:spPr>
          <a:xfrm>
            <a:off x="3112410" y="10287317"/>
            <a:ext cx="0" cy="377190"/>
          </a:xfrm>
          <a:custGeom>
            <a:avLst/>
            <a:gdLst/>
            <a:ahLst/>
            <a:cxnLst/>
            <a:rect l="l" t="t" r="r" b="b"/>
            <a:pathLst>
              <a:path h="377190">
                <a:moveTo>
                  <a:pt x="0" y="0"/>
                </a:moveTo>
                <a:lnTo>
                  <a:pt x="0" y="376627"/>
                </a:lnTo>
              </a:path>
            </a:pathLst>
          </a:custGeom>
          <a:ln w="16900">
            <a:solidFill>
              <a:srgbClr val="231F20"/>
            </a:solidFill>
          </a:ln>
        </p:spPr>
        <p:txBody>
          <a:bodyPr wrap="square" lIns="0" tIns="0" rIns="0" bIns="0" rtlCol="0"/>
          <a:lstStyle/>
          <a:p>
            <a:endParaRPr/>
          </a:p>
        </p:txBody>
      </p:sp>
      <p:sp>
        <p:nvSpPr>
          <p:cNvPr id="22" name="Picture Placeholder 4">
            <a:extLst>
              <a:ext uri="{FF2B5EF4-FFF2-40B4-BE49-F238E27FC236}">
                <a16:creationId xmlns:a16="http://schemas.microsoft.com/office/drawing/2014/main" id="{C5921486-DC0D-0B4A-A67E-502A92309601}"/>
              </a:ext>
            </a:extLst>
          </p:cNvPr>
          <p:cNvSpPr>
            <a:spLocks noGrp="1"/>
          </p:cNvSpPr>
          <p:nvPr userDrawn="1">
            <p:ph type="pic" sz="quarter" idx="10" hasCustomPrompt="1"/>
          </p:nvPr>
        </p:nvSpPr>
        <p:spPr>
          <a:xfrm>
            <a:off x="3217863" y="10023013"/>
            <a:ext cx="1966912" cy="938212"/>
          </a:xfrm>
        </p:spPr>
        <p:txBody>
          <a:bodyPr/>
          <a:lstStyle>
            <a:lvl1pPr marL="0" indent="0">
              <a:buNone/>
              <a:defRPr>
                <a:solidFill>
                  <a:schemeClr val="bg1"/>
                </a:solidFill>
              </a:defRPr>
            </a:lvl1pPr>
          </a:lstStyle>
          <a:p>
            <a:r>
              <a:rPr lang="en-US" dirty="0"/>
              <a:t>Insert employer logo</a:t>
            </a:r>
          </a:p>
        </p:txBody>
      </p:sp>
      <p:pic>
        <p:nvPicPr>
          <p:cNvPr id="23" name="Graphic 22">
            <a:extLst>
              <a:ext uri="{FF2B5EF4-FFF2-40B4-BE49-F238E27FC236}">
                <a16:creationId xmlns:a16="http://schemas.microsoft.com/office/drawing/2014/main" id="{69155C44-C2C7-8B46-A1F6-7168819C256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5596" y="10286060"/>
            <a:ext cx="2168883" cy="381675"/>
          </a:xfrm>
          <a:prstGeom prst="rect">
            <a:avLst/>
          </a:prstGeom>
        </p:spPr>
      </p:pic>
      <p:sp>
        <p:nvSpPr>
          <p:cNvPr id="9" name="object 3">
            <a:extLst>
              <a:ext uri="{FF2B5EF4-FFF2-40B4-BE49-F238E27FC236}">
                <a16:creationId xmlns:a16="http://schemas.microsoft.com/office/drawing/2014/main" id="{9379958A-BE8C-0141-BE75-0514861F1F57}"/>
              </a:ext>
            </a:extLst>
          </p:cNvPr>
          <p:cNvSpPr/>
          <p:nvPr userDrawn="1"/>
        </p:nvSpPr>
        <p:spPr>
          <a:xfrm>
            <a:off x="17172252" y="9898091"/>
            <a:ext cx="2303594" cy="77283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109781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PURPLE">
    <p:bg>
      <p:bgPr>
        <a:solidFill>
          <a:schemeClr val="accent1"/>
        </a:solidFill>
        <a:effectLst/>
      </p:bgPr>
    </p:bg>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00518A5C-07C2-6B4E-883E-9B8F3EEB1B9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20104101" cy="11308557"/>
          </a:xfrm>
          <a:prstGeom prst="rect">
            <a:avLst/>
          </a:prstGeom>
        </p:spPr>
      </p:pic>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587875"/>
            <a:ext cx="11430000" cy="2185987"/>
          </a:xfrm>
        </p:spPr>
        <p:txBody>
          <a:bodyPr anchor="ctr" anchorCtr="0"/>
          <a:lstStyle>
            <a:lvl1pPr>
              <a:defRPr>
                <a:solidFill>
                  <a:schemeClr val="bg1"/>
                </a:solidFill>
              </a:defRPr>
            </a:lvl1pPr>
          </a:lstStyle>
          <a:p>
            <a:r>
              <a:rPr lang="en-US" dirty="0"/>
              <a:t>Click to edit Master title style</a:t>
            </a:r>
          </a:p>
        </p:txBody>
      </p:sp>
      <p:sp>
        <p:nvSpPr>
          <p:cNvPr id="11" name="object 4">
            <a:extLst>
              <a:ext uri="{FF2B5EF4-FFF2-40B4-BE49-F238E27FC236}">
                <a16:creationId xmlns:a16="http://schemas.microsoft.com/office/drawing/2014/main" id="{253A42D9-4944-C149-B4F1-7BE9580BE5CB}"/>
              </a:ext>
            </a:extLst>
          </p:cNvPr>
          <p:cNvSpPr/>
          <p:nvPr userDrawn="1"/>
        </p:nvSpPr>
        <p:spPr>
          <a:xfrm>
            <a:off x="16513460" y="0"/>
            <a:ext cx="1335405" cy="1796414"/>
          </a:xfrm>
          <a:custGeom>
            <a:avLst/>
            <a:gdLst/>
            <a:ahLst/>
            <a:cxnLst/>
            <a:rect l="l" t="t" r="r" b="b"/>
            <a:pathLst>
              <a:path w="1335405" h="1796414">
                <a:moveTo>
                  <a:pt x="945615" y="545124"/>
                </a:moveTo>
                <a:lnTo>
                  <a:pt x="389789" y="545124"/>
                </a:lnTo>
                <a:lnTo>
                  <a:pt x="389789" y="1796364"/>
                </a:lnTo>
                <a:lnTo>
                  <a:pt x="945615" y="1796364"/>
                </a:lnTo>
                <a:lnTo>
                  <a:pt x="945615" y="545124"/>
                </a:lnTo>
                <a:close/>
              </a:path>
              <a:path w="1335405" h="1796414">
                <a:moveTo>
                  <a:pt x="859596" y="0"/>
                </a:moveTo>
                <a:lnTo>
                  <a:pt x="475765" y="0"/>
                </a:lnTo>
                <a:lnTo>
                  <a:pt x="0" y="545124"/>
                </a:lnTo>
                <a:lnTo>
                  <a:pt x="1335393" y="545124"/>
                </a:lnTo>
                <a:lnTo>
                  <a:pt x="859596" y="0"/>
                </a:lnTo>
                <a:close/>
              </a:path>
            </a:pathLst>
          </a:custGeom>
          <a:solidFill>
            <a:srgbClr val="FFFFFF"/>
          </a:solidFill>
        </p:spPr>
        <p:txBody>
          <a:bodyPr wrap="square" lIns="0" tIns="0" rIns="0" bIns="0" rtlCol="0"/>
          <a:lstStyle/>
          <a:p>
            <a:endParaRPr/>
          </a:p>
        </p:txBody>
      </p:sp>
      <p:pic>
        <p:nvPicPr>
          <p:cNvPr id="9" name="Graphic 8">
            <a:extLst>
              <a:ext uri="{FF2B5EF4-FFF2-40B4-BE49-F238E27FC236}">
                <a16:creationId xmlns:a16="http://schemas.microsoft.com/office/drawing/2014/main" id="{A198D267-AA8E-DA4A-ACB2-D7C948681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8251" y="10265777"/>
            <a:ext cx="663422" cy="414639"/>
          </a:xfrm>
          <a:prstGeom prst="rect">
            <a:avLst/>
          </a:prstGeom>
        </p:spPr>
      </p:pic>
    </p:spTree>
    <p:extLst>
      <p:ext uri="{BB962C8B-B14F-4D97-AF65-F5344CB8AC3E}">
        <p14:creationId xmlns:p14="http://schemas.microsoft.com/office/powerpoint/2010/main" val="247342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SALMON">
    <p:bg>
      <p:bgPr>
        <a:solidFill>
          <a:schemeClr val="tx2"/>
        </a:solidFill>
        <a:effectLst/>
      </p:bgPr>
    </p:bg>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00518A5C-07C2-6B4E-883E-9B8F3EEB1B9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20104101" cy="11308557"/>
          </a:xfrm>
          <a:prstGeom prst="rect">
            <a:avLst/>
          </a:prstGeom>
        </p:spPr>
      </p:pic>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587875"/>
            <a:ext cx="11430000" cy="2185987"/>
          </a:xfrm>
        </p:spPr>
        <p:txBody>
          <a:bodyPr anchor="ctr" anchorCtr="0"/>
          <a:lstStyle>
            <a:lvl1pPr>
              <a:defRPr>
                <a:solidFill>
                  <a:schemeClr val="tx1"/>
                </a:solidFill>
              </a:defRPr>
            </a:lvl1pPr>
          </a:lstStyle>
          <a:p>
            <a:r>
              <a:rPr lang="en-US" dirty="0"/>
              <a:t>Click to edit Master title style</a:t>
            </a:r>
          </a:p>
        </p:txBody>
      </p:sp>
      <p:sp>
        <p:nvSpPr>
          <p:cNvPr id="11" name="object 4">
            <a:extLst>
              <a:ext uri="{FF2B5EF4-FFF2-40B4-BE49-F238E27FC236}">
                <a16:creationId xmlns:a16="http://schemas.microsoft.com/office/drawing/2014/main" id="{253A42D9-4944-C149-B4F1-7BE9580BE5CB}"/>
              </a:ext>
            </a:extLst>
          </p:cNvPr>
          <p:cNvSpPr/>
          <p:nvPr userDrawn="1"/>
        </p:nvSpPr>
        <p:spPr>
          <a:xfrm>
            <a:off x="16513460" y="0"/>
            <a:ext cx="1335405" cy="1796414"/>
          </a:xfrm>
          <a:custGeom>
            <a:avLst/>
            <a:gdLst/>
            <a:ahLst/>
            <a:cxnLst/>
            <a:rect l="l" t="t" r="r" b="b"/>
            <a:pathLst>
              <a:path w="1335405" h="1796414">
                <a:moveTo>
                  <a:pt x="945615" y="545124"/>
                </a:moveTo>
                <a:lnTo>
                  <a:pt x="389789" y="545124"/>
                </a:lnTo>
                <a:lnTo>
                  <a:pt x="389789" y="1796364"/>
                </a:lnTo>
                <a:lnTo>
                  <a:pt x="945615" y="1796364"/>
                </a:lnTo>
                <a:lnTo>
                  <a:pt x="945615" y="545124"/>
                </a:lnTo>
                <a:close/>
              </a:path>
              <a:path w="1335405" h="1796414">
                <a:moveTo>
                  <a:pt x="859596" y="0"/>
                </a:moveTo>
                <a:lnTo>
                  <a:pt x="475765" y="0"/>
                </a:lnTo>
                <a:lnTo>
                  <a:pt x="0" y="545124"/>
                </a:lnTo>
                <a:lnTo>
                  <a:pt x="1335393" y="545124"/>
                </a:lnTo>
                <a:lnTo>
                  <a:pt x="859596" y="0"/>
                </a:lnTo>
                <a:close/>
              </a:path>
            </a:pathLst>
          </a:custGeom>
          <a:solidFill>
            <a:srgbClr val="FFFFFF"/>
          </a:solidFill>
        </p:spPr>
        <p:txBody>
          <a:bodyPr wrap="square" lIns="0" tIns="0" rIns="0" bIns="0" rtlCol="0"/>
          <a:lstStyle/>
          <a:p>
            <a:endParaRPr/>
          </a:p>
        </p:txBody>
      </p:sp>
      <p:pic>
        <p:nvPicPr>
          <p:cNvPr id="9" name="Graphic 8">
            <a:extLst>
              <a:ext uri="{FF2B5EF4-FFF2-40B4-BE49-F238E27FC236}">
                <a16:creationId xmlns:a16="http://schemas.microsoft.com/office/drawing/2014/main" id="{DD43B11C-40DA-BD45-BD61-E1AA1DB9585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8251" y="10265777"/>
            <a:ext cx="663422" cy="414639"/>
          </a:xfrm>
          <a:prstGeom prst="rect">
            <a:avLst/>
          </a:prstGeom>
        </p:spPr>
      </p:pic>
    </p:spTree>
    <p:extLst>
      <p:ext uri="{BB962C8B-B14F-4D97-AF65-F5344CB8AC3E}">
        <p14:creationId xmlns:p14="http://schemas.microsoft.com/office/powerpoint/2010/main" val="533095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RED">
    <p:bg>
      <p:bgPr>
        <a:solidFill>
          <a:schemeClr val="bg2"/>
        </a:solidFill>
        <a:effectLst/>
      </p:bgPr>
    </p:bg>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00518A5C-07C2-6B4E-883E-9B8F3EEB1B9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793"/>
            <a:ext cx="20104101" cy="11308557"/>
          </a:xfrm>
          <a:prstGeom prst="rect">
            <a:avLst/>
          </a:prstGeom>
        </p:spPr>
      </p:pic>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587875"/>
            <a:ext cx="11430000" cy="2185987"/>
          </a:xfrm>
        </p:spPr>
        <p:txBody>
          <a:bodyPr anchor="ctr" anchorCtr="0"/>
          <a:lstStyle>
            <a:lvl1pPr>
              <a:defRPr>
                <a:solidFill>
                  <a:schemeClr val="bg1"/>
                </a:solidFill>
              </a:defRPr>
            </a:lvl1pPr>
          </a:lstStyle>
          <a:p>
            <a:r>
              <a:rPr lang="en-US" dirty="0"/>
              <a:t>Click to edit Master title style</a:t>
            </a:r>
          </a:p>
        </p:txBody>
      </p:sp>
      <p:sp>
        <p:nvSpPr>
          <p:cNvPr id="11" name="object 4">
            <a:extLst>
              <a:ext uri="{FF2B5EF4-FFF2-40B4-BE49-F238E27FC236}">
                <a16:creationId xmlns:a16="http://schemas.microsoft.com/office/drawing/2014/main" id="{253A42D9-4944-C149-B4F1-7BE9580BE5CB}"/>
              </a:ext>
            </a:extLst>
          </p:cNvPr>
          <p:cNvSpPr/>
          <p:nvPr userDrawn="1"/>
        </p:nvSpPr>
        <p:spPr>
          <a:xfrm>
            <a:off x="16513460" y="0"/>
            <a:ext cx="1335405" cy="1796414"/>
          </a:xfrm>
          <a:custGeom>
            <a:avLst/>
            <a:gdLst/>
            <a:ahLst/>
            <a:cxnLst/>
            <a:rect l="l" t="t" r="r" b="b"/>
            <a:pathLst>
              <a:path w="1335405" h="1796414">
                <a:moveTo>
                  <a:pt x="945615" y="545124"/>
                </a:moveTo>
                <a:lnTo>
                  <a:pt x="389789" y="545124"/>
                </a:lnTo>
                <a:lnTo>
                  <a:pt x="389789" y="1796364"/>
                </a:lnTo>
                <a:lnTo>
                  <a:pt x="945615" y="1796364"/>
                </a:lnTo>
                <a:lnTo>
                  <a:pt x="945615" y="545124"/>
                </a:lnTo>
                <a:close/>
              </a:path>
              <a:path w="1335405" h="1796414">
                <a:moveTo>
                  <a:pt x="859596" y="0"/>
                </a:moveTo>
                <a:lnTo>
                  <a:pt x="475765" y="0"/>
                </a:lnTo>
                <a:lnTo>
                  <a:pt x="0" y="545124"/>
                </a:lnTo>
                <a:lnTo>
                  <a:pt x="1335393" y="545124"/>
                </a:lnTo>
                <a:lnTo>
                  <a:pt x="859596" y="0"/>
                </a:lnTo>
                <a:close/>
              </a:path>
            </a:pathLst>
          </a:custGeom>
          <a:solidFill>
            <a:srgbClr val="FFFFFF"/>
          </a:solidFill>
        </p:spPr>
        <p:txBody>
          <a:bodyPr wrap="square" lIns="0" tIns="0" rIns="0" bIns="0" rtlCol="0"/>
          <a:lstStyle/>
          <a:p>
            <a:endParaRPr/>
          </a:p>
        </p:txBody>
      </p:sp>
      <p:pic>
        <p:nvPicPr>
          <p:cNvPr id="9" name="Graphic 8">
            <a:extLst>
              <a:ext uri="{FF2B5EF4-FFF2-40B4-BE49-F238E27FC236}">
                <a16:creationId xmlns:a16="http://schemas.microsoft.com/office/drawing/2014/main" id="{4B0EE285-AAA5-8943-9D4F-42E27282D05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8251" y="10265777"/>
            <a:ext cx="663422" cy="414639"/>
          </a:xfrm>
          <a:prstGeom prst="rect">
            <a:avLst/>
          </a:prstGeom>
        </p:spPr>
      </p:pic>
    </p:spTree>
    <p:extLst>
      <p:ext uri="{BB962C8B-B14F-4D97-AF65-F5344CB8AC3E}">
        <p14:creationId xmlns:p14="http://schemas.microsoft.com/office/powerpoint/2010/main" val="4014395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tement Slide-PURP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9B351E-D7BA-D346-AC56-31D3650EA10E}"/>
              </a:ext>
            </a:extLst>
          </p:cNvPr>
          <p:cNvGrpSpPr/>
          <p:nvPr userDrawn="1"/>
        </p:nvGrpSpPr>
        <p:grpSpPr>
          <a:xfrm>
            <a:off x="0" y="0"/>
            <a:ext cx="19381818" cy="11302020"/>
            <a:chOff x="0" y="0"/>
            <a:chExt cx="19381818" cy="11302020"/>
          </a:xfrm>
          <a:solidFill>
            <a:schemeClr val="accent1"/>
          </a:solidFill>
        </p:grpSpPr>
        <p:sp>
          <p:nvSpPr>
            <p:cNvPr id="30" name="Freeform 29">
              <a:extLst>
                <a:ext uri="{FF2B5EF4-FFF2-40B4-BE49-F238E27FC236}">
                  <a16:creationId xmlns:a16="http://schemas.microsoft.com/office/drawing/2014/main" id="{F21EAE22-5BEC-8E40-9967-3A04E13F5068}"/>
                </a:ext>
              </a:extLst>
            </p:cNvPr>
            <p:cNvSpPr/>
            <p:nvPr/>
          </p:nvSpPr>
          <p:spPr>
            <a:xfrm>
              <a:off x="15067510" y="6221713"/>
              <a:ext cx="4314308" cy="5078736"/>
            </a:xfrm>
            <a:custGeom>
              <a:avLst/>
              <a:gdLst>
                <a:gd name="connsiteX0" fmla="*/ 2521985 w 4314307"/>
                <a:gd name="connsiteY0" fmla="*/ 3715750 h 5078735"/>
                <a:gd name="connsiteX1" fmla="*/ 1990445 w 4314307"/>
                <a:gd name="connsiteY1" fmla="*/ 3715750 h 5078735"/>
                <a:gd name="connsiteX2" fmla="*/ 3059179 w 4314307"/>
                <a:gd name="connsiteY2" fmla="*/ 2491198 h 5078735"/>
                <a:gd name="connsiteX3" fmla="*/ 3059179 w 4314307"/>
                <a:gd name="connsiteY3" fmla="*/ 2474967 h 5078735"/>
                <a:gd name="connsiteX4" fmla="*/ 3254266 w 4314307"/>
                <a:gd name="connsiteY4" fmla="*/ 2474967 h 5078735"/>
                <a:gd name="connsiteX5" fmla="*/ 4320276 w 4314307"/>
                <a:gd name="connsiteY5" fmla="*/ 2474967 h 5078735"/>
                <a:gd name="connsiteX6" fmla="*/ 2159981 w 4314307"/>
                <a:gd name="connsiteY6" fmla="*/ 0 h 5078735"/>
                <a:gd name="connsiteX7" fmla="*/ 0 w 4314307"/>
                <a:gd name="connsiteY7" fmla="*/ 2474967 h 5078735"/>
                <a:gd name="connsiteX8" fmla="*/ 1065907 w 4314307"/>
                <a:gd name="connsiteY8" fmla="*/ 2474967 h 5078735"/>
                <a:gd name="connsiteX9" fmla="*/ 1260993 w 4314307"/>
                <a:gd name="connsiteY9" fmla="*/ 2474967 h 5078735"/>
                <a:gd name="connsiteX10" fmla="*/ 1260993 w 4314307"/>
                <a:gd name="connsiteY10" fmla="*/ 5087637 h 5078735"/>
                <a:gd name="connsiteX11" fmla="*/ 2619267 w 4314307"/>
                <a:gd name="connsiteY11" fmla="*/ 5087637 h 5078735"/>
                <a:gd name="connsiteX12" fmla="*/ 2619267 w 4314307"/>
                <a:gd name="connsiteY12" fmla="*/ 3715750 h 5078735"/>
                <a:gd name="connsiteX13" fmla="*/ 2521985 w 4314307"/>
                <a:gd name="connsiteY13" fmla="*/ 3715750 h 507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14307" h="5078735">
                  <a:moveTo>
                    <a:pt x="2521985" y="3715750"/>
                  </a:moveTo>
                  <a:lnTo>
                    <a:pt x="1990445" y="3715750"/>
                  </a:lnTo>
                  <a:lnTo>
                    <a:pt x="3059179" y="2491198"/>
                  </a:lnTo>
                  <a:lnTo>
                    <a:pt x="3059179" y="2474967"/>
                  </a:lnTo>
                  <a:lnTo>
                    <a:pt x="3254266" y="2474967"/>
                  </a:lnTo>
                  <a:lnTo>
                    <a:pt x="4320276" y="2474967"/>
                  </a:lnTo>
                  <a:lnTo>
                    <a:pt x="2159981" y="0"/>
                  </a:lnTo>
                  <a:lnTo>
                    <a:pt x="0" y="2474967"/>
                  </a:lnTo>
                  <a:lnTo>
                    <a:pt x="1065907" y="2474967"/>
                  </a:lnTo>
                  <a:lnTo>
                    <a:pt x="1260993" y="2474967"/>
                  </a:lnTo>
                  <a:lnTo>
                    <a:pt x="1260993" y="5087637"/>
                  </a:lnTo>
                  <a:lnTo>
                    <a:pt x="2619267" y="5087637"/>
                  </a:lnTo>
                  <a:lnTo>
                    <a:pt x="2619267" y="3715750"/>
                  </a:lnTo>
                  <a:lnTo>
                    <a:pt x="2521985" y="3715750"/>
                  </a:lnTo>
                  <a:close/>
                </a:path>
              </a:pathLst>
            </a:custGeom>
            <a:grpFill/>
            <a:ln w="1046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E9A12D2-8AA8-F946-B416-BCC135123F67}"/>
                </a:ext>
              </a:extLst>
            </p:cNvPr>
            <p:cNvSpPr/>
            <p:nvPr/>
          </p:nvSpPr>
          <p:spPr>
            <a:xfrm>
              <a:off x="17227596" y="0"/>
              <a:ext cx="1329896" cy="1843005"/>
            </a:xfrm>
            <a:custGeom>
              <a:avLst/>
              <a:gdLst>
                <a:gd name="connsiteX0" fmla="*/ 329542 w 1329895"/>
                <a:gd name="connsiteY0" fmla="*/ 599081 h 1843005"/>
                <a:gd name="connsiteX1" fmla="*/ 389858 w 1329895"/>
                <a:gd name="connsiteY1" fmla="*/ 599081 h 1843005"/>
                <a:gd name="connsiteX2" fmla="*/ 389858 w 1329895"/>
                <a:gd name="connsiteY2" fmla="*/ 1850335 h 1843005"/>
                <a:gd name="connsiteX3" fmla="*/ 945691 w 1329895"/>
                <a:gd name="connsiteY3" fmla="*/ 1850335 h 1843005"/>
                <a:gd name="connsiteX4" fmla="*/ 945691 w 1329895"/>
                <a:gd name="connsiteY4" fmla="*/ 599081 h 1843005"/>
                <a:gd name="connsiteX5" fmla="*/ 1006008 w 1329895"/>
                <a:gd name="connsiteY5" fmla="*/ 599081 h 1843005"/>
                <a:gd name="connsiteX6" fmla="*/ 1335550 w 1329895"/>
                <a:gd name="connsiteY6" fmla="*/ 599081 h 1843005"/>
                <a:gd name="connsiteX7" fmla="*/ 812702 w 1329895"/>
                <a:gd name="connsiteY7" fmla="*/ 0 h 1843005"/>
                <a:gd name="connsiteX8" fmla="*/ 522847 w 1329895"/>
                <a:gd name="connsiteY8" fmla="*/ 0 h 1843005"/>
                <a:gd name="connsiteX9" fmla="*/ 0 w 1329895"/>
                <a:gd name="connsiteY9" fmla="*/ 599081 h 1843005"/>
                <a:gd name="connsiteX10" fmla="*/ 329542 w 1329895"/>
                <a:gd name="connsiteY10" fmla="*/ 599081 h 18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9895" h="1843005">
                  <a:moveTo>
                    <a:pt x="329542" y="599081"/>
                  </a:moveTo>
                  <a:lnTo>
                    <a:pt x="389858" y="599081"/>
                  </a:lnTo>
                  <a:lnTo>
                    <a:pt x="389858" y="1850335"/>
                  </a:lnTo>
                  <a:lnTo>
                    <a:pt x="945691" y="1850335"/>
                  </a:lnTo>
                  <a:lnTo>
                    <a:pt x="945691" y="599081"/>
                  </a:lnTo>
                  <a:lnTo>
                    <a:pt x="1006008" y="599081"/>
                  </a:lnTo>
                  <a:lnTo>
                    <a:pt x="1335550" y="599081"/>
                  </a:lnTo>
                  <a:lnTo>
                    <a:pt x="812702" y="0"/>
                  </a:lnTo>
                  <a:lnTo>
                    <a:pt x="522847" y="0"/>
                  </a:lnTo>
                  <a:lnTo>
                    <a:pt x="0" y="599081"/>
                  </a:lnTo>
                  <a:lnTo>
                    <a:pt x="329542" y="599081"/>
                  </a:lnTo>
                  <a:close/>
                </a:path>
              </a:pathLst>
            </a:custGeom>
            <a:grpFill/>
            <a:ln w="1046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A439275-451E-A445-A4F8-E39227462CF3}"/>
                </a:ext>
              </a:extLst>
            </p:cNvPr>
            <p:cNvSpPr/>
            <p:nvPr/>
          </p:nvSpPr>
          <p:spPr>
            <a:xfrm>
              <a:off x="0" y="2757178"/>
              <a:ext cx="5769863" cy="8544842"/>
            </a:xfrm>
            <a:custGeom>
              <a:avLst/>
              <a:gdLst>
                <a:gd name="connsiteX0" fmla="*/ 2764613 w 5769862"/>
                <a:gd name="connsiteY0" fmla="*/ 6621939 h 8544842"/>
                <a:gd name="connsiteX1" fmla="*/ 5779916 w 5769862"/>
                <a:gd name="connsiteY1" fmla="*/ 6621939 h 8544842"/>
                <a:gd name="connsiteX2" fmla="*/ 0 w 5769862"/>
                <a:gd name="connsiteY2" fmla="*/ 0 h 8544842"/>
                <a:gd name="connsiteX3" fmla="*/ 0 w 5769862"/>
                <a:gd name="connsiteY3" fmla="*/ 8552172 h 8544842"/>
                <a:gd name="connsiteX4" fmla="*/ 2212968 w 5769862"/>
                <a:gd name="connsiteY4" fmla="*/ 8552172 h 8544842"/>
                <a:gd name="connsiteX5" fmla="*/ 2212968 w 5769862"/>
                <a:gd name="connsiteY5" fmla="*/ 6621939 h 8544842"/>
                <a:gd name="connsiteX6" fmla="*/ 2764613 w 5769862"/>
                <a:gd name="connsiteY6" fmla="*/ 6621939 h 854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9862" h="8544842">
                  <a:moveTo>
                    <a:pt x="2764613" y="6621939"/>
                  </a:moveTo>
                  <a:lnTo>
                    <a:pt x="5779916" y="6621939"/>
                  </a:lnTo>
                  <a:lnTo>
                    <a:pt x="0" y="0"/>
                  </a:lnTo>
                  <a:lnTo>
                    <a:pt x="0" y="8552172"/>
                  </a:lnTo>
                  <a:lnTo>
                    <a:pt x="2212968" y="8552172"/>
                  </a:lnTo>
                  <a:lnTo>
                    <a:pt x="2212968" y="6621939"/>
                  </a:lnTo>
                  <a:lnTo>
                    <a:pt x="2764613" y="6621939"/>
                  </a:lnTo>
                  <a:close/>
                </a:path>
              </a:pathLst>
            </a:custGeom>
            <a:grpFill/>
            <a:ln w="10468" cap="flat">
              <a:noFill/>
              <a:prstDash val="solid"/>
              <a:miter/>
            </a:ln>
          </p:spPr>
          <p:txBody>
            <a:bodyPr rtlCol="0" anchor="ctr"/>
            <a:lstStyle/>
            <a:p>
              <a:endParaRPr lang="en-US"/>
            </a:p>
          </p:txBody>
        </p:sp>
      </p:grpSp>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218771" y="3644579"/>
            <a:ext cx="9666558" cy="1569660"/>
          </a:xfrm>
          <a:prstGeom prst="rect">
            <a:avLst/>
          </a:prstGeom>
        </p:spPr>
        <p:txBody>
          <a:bodyPr wrap="square" anchor="t" anchorCtr="0">
            <a:spAutoFit/>
          </a:bodyPr>
          <a:lstStyle>
            <a:lvl1pPr algn="ctr">
              <a:defRPr sz="6000" cap="all" baseline="0">
                <a:solidFill>
                  <a:schemeClr val="accent1"/>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240338" y="6177155"/>
            <a:ext cx="9747250" cy="4088621"/>
          </a:xfrm>
          <a:prstGeom prst="rect">
            <a:avLst/>
          </a:prstGeom>
        </p:spPr>
        <p:txBody>
          <a:bodyPr vert="horz" lIns="91440" tIns="45720" rIns="91440" bIns="45720" rtlCol="0">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p:txBody>
      </p:sp>
      <p:sp>
        <p:nvSpPr>
          <p:cNvPr id="29" name="Freeform 28">
            <a:extLst>
              <a:ext uri="{FF2B5EF4-FFF2-40B4-BE49-F238E27FC236}">
                <a16:creationId xmlns:a16="http://schemas.microsoft.com/office/drawing/2014/main" id="{986DE4AE-92D2-1B46-A477-4741C8E33E9A}"/>
              </a:ext>
            </a:extLst>
          </p:cNvPr>
          <p:cNvSpPr/>
          <p:nvPr/>
        </p:nvSpPr>
        <p:spPr>
          <a:xfrm>
            <a:off x="0" y="0"/>
            <a:ext cx="20105511" cy="11309350"/>
          </a:xfrm>
          <a:custGeom>
            <a:avLst/>
            <a:gdLst>
              <a:gd name="connsiteX0" fmla="*/ 18040298 w 20105511"/>
              <a:gd name="connsiteY0" fmla="*/ 0 h 11309350"/>
              <a:gd name="connsiteX1" fmla="*/ 18563146 w 20105511"/>
              <a:gd name="connsiteY1" fmla="*/ 599081 h 11309350"/>
              <a:gd name="connsiteX2" fmla="*/ 18173288 w 20105511"/>
              <a:gd name="connsiteY2" fmla="*/ 599081 h 11309350"/>
              <a:gd name="connsiteX3" fmla="*/ 18173288 w 20105511"/>
              <a:gd name="connsiteY3" fmla="*/ 1850335 h 11309350"/>
              <a:gd name="connsiteX4" fmla="*/ 17617454 w 20105511"/>
              <a:gd name="connsiteY4" fmla="*/ 1850335 h 11309350"/>
              <a:gd name="connsiteX5" fmla="*/ 17617454 w 20105511"/>
              <a:gd name="connsiteY5" fmla="*/ 599081 h 11309350"/>
              <a:gd name="connsiteX6" fmla="*/ 17227596 w 20105511"/>
              <a:gd name="connsiteY6" fmla="*/ 599081 h 11309350"/>
              <a:gd name="connsiteX7" fmla="*/ 17750444 w 20105511"/>
              <a:gd name="connsiteY7" fmla="*/ 0 h 11309350"/>
              <a:gd name="connsiteX8" fmla="*/ 0 w 20105511"/>
              <a:gd name="connsiteY8" fmla="*/ 0 h 11309350"/>
              <a:gd name="connsiteX9" fmla="*/ 0 w 20105511"/>
              <a:gd name="connsiteY9" fmla="*/ 2757178 h 11309350"/>
              <a:gd name="connsiteX10" fmla="*/ 5780335 w 20105511"/>
              <a:gd name="connsiteY10" fmla="*/ 9379116 h 11309350"/>
              <a:gd name="connsiteX11" fmla="*/ 2212968 w 20105511"/>
              <a:gd name="connsiteY11" fmla="*/ 9379116 h 11309350"/>
              <a:gd name="connsiteX12" fmla="*/ 2212968 w 20105511"/>
              <a:gd name="connsiteY12" fmla="*/ 11309350 h 11309350"/>
              <a:gd name="connsiteX13" fmla="*/ 16328711 w 20105511"/>
              <a:gd name="connsiteY13" fmla="*/ 11309350 h 11309350"/>
              <a:gd name="connsiteX14" fmla="*/ 16328711 w 20105511"/>
              <a:gd name="connsiteY14" fmla="*/ 8696681 h 11309350"/>
              <a:gd name="connsiteX15" fmla="*/ 15067510 w 20105511"/>
              <a:gd name="connsiteY15" fmla="*/ 8696681 h 11309350"/>
              <a:gd name="connsiteX16" fmla="*/ 17227492 w 20105511"/>
              <a:gd name="connsiteY16" fmla="*/ 6221714 h 11309350"/>
              <a:gd name="connsiteX17" fmla="*/ 19387786 w 20105511"/>
              <a:gd name="connsiteY17" fmla="*/ 8696681 h 11309350"/>
              <a:gd name="connsiteX18" fmla="*/ 18126374 w 20105511"/>
              <a:gd name="connsiteY18" fmla="*/ 8696681 h 11309350"/>
              <a:gd name="connsiteX19" fmla="*/ 18126374 w 20105511"/>
              <a:gd name="connsiteY19" fmla="*/ 8712912 h 11309350"/>
              <a:gd name="connsiteX20" fmla="*/ 18134648 w 20105511"/>
              <a:gd name="connsiteY20" fmla="*/ 8703488 h 11309350"/>
              <a:gd name="connsiteX21" fmla="*/ 19212072 w 20105511"/>
              <a:gd name="connsiteY21" fmla="*/ 9937568 h 11309350"/>
              <a:gd name="connsiteX22" fmla="*/ 18583776 w 20105511"/>
              <a:gd name="connsiteY22" fmla="*/ 9937568 h 11309350"/>
              <a:gd name="connsiteX23" fmla="*/ 18583776 w 20105511"/>
              <a:gd name="connsiteY23" fmla="*/ 11309350 h 11309350"/>
              <a:gd name="connsiteX24" fmla="*/ 20105512 w 20105511"/>
              <a:gd name="connsiteY24" fmla="*/ 11309350 h 11309350"/>
              <a:gd name="connsiteX25" fmla="*/ 20105512 w 20105511"/>
              <a:gd name="connsiteY25" fmla="*/ 0 h 11309350"/>
              <a:gd name="connsiteX26" fmla="*/ 4159956 w 20105511"/>
              <a:gd name="connsiteY26" fmla="*/ 2043851 h 11309350"/>
              <a:gd name="connsiteX27" fmla="*/ 4086655 w 20105511"/>
              <a:gd name="connsiteY27" fmla="*/ 2043851 h 11309350"/>
              <a:gd name="connsiteX28" fmla="*/ 4086655 w 20105511"/>
              <a:gd name="connsiteY28" fmla="*/ 3813555 h 11309350"/>
              <a:gd name="connsiteX29" fmla="*/ 3407675 w 20105511"/>
              <a:gd name="connsiteY29" fmla="*/ 3813555 h 11309350"/>
              <a:gd name="connsiteX30" fmla="*/ 3407675 w 20105511"/>
              <a:gd name="connsiteY30" fmla="*/ 2043851 h 11309350"/>
              <a:gd name="connsiteX31" fmla="*/ 2932054 w 20105511"/>
              <a:gd name="connsiteY31" fmla="*/ 2043851 h 11309350"/>
              <a:gd name="connsiteX32" fmla="*/ 3747374 w 20105511"/>
              <a:gd name="connsiteY32" fmla="*/ 1143292 h 11309350"/>
              <a:gd name="connsiteX33" fmla="*/ 4562695 w 20105511"/>
              <a:gd name="connsiteY33" fmla="*/ 2043851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105511" h="11309350">
                <a:moveTo>
                  <a:pt x="18040298" y="0"/>
                </a:moveTo>
                <a:lnTo>
                  <a:pt x="18563146" y="599081"/>
                </a:lnTo>
                <a:lnTo>
                  <a:pt x="18173288" y="599081"/>
                </a:lnTo>
                <a:lnTo>
                  <a:pt x="18173288" y="1850335"/>
                </a:lnTo>
                <a:lnTo>
                  <a:pt x="17617454" y="1850335"/>
                </a:lnTo>
                <a:lnTo>
                  <a:pt x="17617454" y="599081"/>
                </a:lnTo>
                <a:lnTo>
                  <a:pt x="17227596" y="599081"/>
                </a:lnTo>
                <a:lnTo>
                  <a:pt x="17750444" y="0"/>
                </a:lnTo>
                <a:lnTo>
                  <a:pt x="0" y="0"/>
                </a:lnTo>
                <a:lnTo>
                  <a:pt x="0" y="2757178"/>
                </a:lnTo>
                <a:lnTo>
                  <a:pt x="5780335" y="9379116"/>
                </a:lnTo>
                <a:lnTo>
                  <a:pt x="2212968" y="9379116"/>
                </a:lnTo>
                <a:lnTo>
                  <a:pt x="2212968" y="11309350"/>
                </a:lnTo>
                <a:lnTo>
                  <a:pt x="16328711" y="11309350"/>
                </a:lnTo>
                <a:lnTo>
                  <a:pt x="16328711" y="8696681"/>
                </a:lnTo>
                <a:lnTo>
                  <a:pt x="15067510" y="8696681"/>
                </a:lnTo>
                <a:lnTo>
                  <a:pt x="17227492" y="6221714"/>
                </a:lnTo>
                <a:lnTo>
                  <a:pt x="19387786" y="8696681"/>
                </a:lnTo>
                <a:lnTo>
                  <a:pt x="18126374" y="8696681"/>
                </a:lnTo>
                <a:lnTo>
                  <a:pt x="18126374" y="8712912"/>
                </a:lnTo>
                <a:lnTo>
                  <a:pt x="18134648" y="8703488"/>
                </a:lnTo>
                <a:lnTo>
                  <a:pt x="19212072" y="9937568"/>
                </a:lnTo>
                <a:lnTo>
                  <a:pt x="18583776" y="9937568"/>
                </a:lnTo>
                <a:lnTo>
                  <a:pt x="18583776" y="11309350"/>
                </a:lnTo>
                <a:lnTo>
                  <a:pt x="20105512" y="11309350"/>
                </a:lnTo>
                <a:lnTo>
                  <a:pt x="20105512" y="0"/>
                </a:lnTo>
                <a:close/>
                <a:moveTo>
                  <a:pt x="4159956" y="2043851"/>
                </a:moveTo>
                <a:lnTo>
                  <a:pt x="4086655" y="2043851"/>
                </a:lnTo>
                <a:lnTo>
                  <a:pt x="4086655" y="3813555"/>
                </a:lnTo>
                <a:lnTo>
                  <a:pt x="3407675" y="3813555"/>
                </a:lnTo>
                <a:lnTo>
                  <a:pt x="3407675" y="2043851"/>
                </a:lnTo>
                <a:lnTo>
                  <a:pt x="2932054" y="2043851"/>
                </a:lnTo>
                <a:lnTo>
                  <a:pt x="3747374" y="1143292"/>
                </a:lnTo>
                <a:lnTo>
                  <a:pt x="4562695" y="2043851"/>
                </a:lnTo>
                <a:close/>
              </a:path>
            </a:pathLst>
          </a:custGeom>
          <a:noFill/>
          <a:ln w="1046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3A8355C-EFE2-5143-8053-D6C8EEEE50F2}"/>
              </a:ext>
            </a:extLst>
          </p:cNvPr>
          <p:cNvSpPr/>
          <p:nvPr/>
        </p:nvSpPr>
        <p:spPr>
          <a:xfrm>
            <a:off x="17057955" y="8703488"/>
            <a:ext cx="2146682" cy="2596962"/>
          </a:xfrm>
          <a:custGeom>
            <a:avLst/>
            <a:gdLst>
              <a:gd name="connsiteX0" fmla="*/ 1622578 w 2146682"/>
              <a:gd name="connsiteY0" fmla="*/ 1233975 h 2596961"/>
              <a:gd name="connsiteX1" fmla="*/ 2154013 w 2146682"/>
              <a:gd name="connsiteY1" fmla="*/ 1233975 h 2596961"/>
              <a:gd name="connsiteX2" fmla="*/ 1077006 w 2146682"/>
              <a:gd name="connsiteY2" fmla="*/ 0 h 2596961"/>
              <a:gd name="connsiteX3" fmla="*/ 1068734 w 2146682"/>
              <a:gd name="connsiteY3" fmla="*/ 9424 h 2596961"/>
              <a:gd name="connsiteX4" fmla="*/ 0 w 2146682"/>
              <a:gd name="connsiteY4" fmla="*/ 1233975 h 2596961"/>
              <a:gd name="connsiteX5" fmla="*/ 531540 w 2146682"/>
              <a:gd name="connsiteY5" fmla="*/ 1233975 h 2596961"/>
              <a:gd name="connsiteX6" fmla="*/ 628821 w 2146682"/>
              <a:gd name="connsiteY6" fmla="*/ 1233975 h 2596961"/>
              <a:gd name="connsiteX7" fmla="*/ 628821 w 2146682"/>
              <a:gd name="connsiteY7" fmla="*/ 2605863 h 2596961"/>
              <a:gd name="connsiteX8" fmla="*/ 1525297 w 2146682"/>
              <a:gd name="connsiteY8" fmla="*/ 2605863 h 2596961"/>
              <a:gd name="connsiteX9" fmla="*/ 1525297 w 2146682"/>
              <a:gd name="connsiteY9" fmla="*/ 1233975 h 2596961"/>
              <a:gd name="connsiteX10" fmla="*/ 1622578 w 2146682"/>
              <a:gd name="connsiteY10" fmla="*/ 1233975 h 259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6682" h="2596961">
                <a:moveTo>
                  <a:pt x="1622578" y="1233975"/>
                </a:moveTo>
                <a:lnTo>
                  <a:pt x="2154013" y="1233975"/>
                </a:lnTo>
                <a:lnTo>
                  <a:pt x="1077006" y="0"/>
                </a:lnTo>
                <a:lnTo>
                  <a:pt x="1068734" y="9424"/>
                </a:lnTo>
                <a:lnTo>
                  <a:pt x="0" y="1233975"/>
                </a:lnTo>
                <a:lnTo>
                  <a:pt x="531540" y="1233975"/>
                </a:lnTo>
                <a:lnTo>
                  <a:pt x="628821" y="1233975"/>
                </a:lnTo>
                <a:lnTo>
                  <a:pt x="628821" y="2605863"/>
                </a:lnTo>
                <a:lnTo>
                  <a:pt x="1525297" y="2605863"/>
                </a:lnTo>
                <a:lnTo>
                  <a:pt x="1525297" y="1233975"/>
                </a:lnTo>
                <a:lnTo>
                  <a:pt x="1622578" y="1233975"/>
                </a:lnTo>
                <a:close/>
              </a:path>
            </a:pathLst>
          </a:custGeom>
          <a:solidFill>
            <a:srgbClr val="12110C"/>
          </a:solidFill>
          <a:ln w="1046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FE3F521-71BA-6E4A-AA03-A383E4DBDDA9}"/>
              </a:ext>
            </a:extLst>
          </p:cNvPr>
          <p:cNvSpPr/>
          <p:nvPr/>
        </p:nvSpPr>
        <p:spPr>
          <a:xfrm>
            <a:off x="2931740" y="1142977"/>
            <a:ext cx="1623101" cy="2659792"/>
          </a:xfrm>
          <a:custGeom>
            <a:avLst/>
            <a:gdLst>
              <a:gd name="connsiteX0" fmla="*/ 0 w 1623101"/>
              <a:gd name="connsiteY0" fmla="*/ 900873 h 2659791"/>
              <a:gd name="connsiteX1" fmla="*/ 402320 w 1623101"/>
              <a:gd name="connsiteY1" fmla="*/ 900873 h 2659791"/>
              <a:gd name="connsiteX2" fmla="*/ 475935 w 1623101"/>
              <a:gd name="connsiteY2" fmla="*/ 900873 h 2659791"/>
              <a:gd name="connsiteX3" fmla="*/ 475935 w 1623101"/>
              <a:gd name="connsiteY3" fmla="*/ 2670263 h 2659791"/>
              <a:gd name="connsiteX4" fmla="*/ 1154706 w 1623101"/>
              <a:gd name="connsiteY4" fmla="*/ 2670263 h 2659791"/>
              <a:gd name="connsiteX5" fmla="*/ 1154706 w 1623101"/>
              <a:gd name="connsiteY5" fmla="*/ 900873 h 2659791"/>
              <a:gd name="connsiteX6" fmla="*/ 1228216 w 1623101"/>
              <a:gd name="connsiteY6" fmla="*/ 900873 h 2659791"/>
              <a:gd name="connsiteX7" fmla="*/ 1630641 w 1623101"/>
              <a:gd name="connsiteY7" fmla="*/ 900873 h 2659791"/>
              <a:gd name="connsiteX8" fmla="*/ 815320 w 1623101"/>
              <a:gd name="connsiteY8" fmla="*/ 0 h 2659791"/>
              <a:gd name="connsiteX9" fmla="*/ 0 w 1623101"/>
              <a:gd name="connsiteY9" fmla="*/ 900873 h 265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3101" h="2659791">
                <a:moveTo>
                  <a:pt x="0" y="900873"/>
                </a:moveTo>
                <a:lnTo>
                  <a:pt x="402320" y="900873"/>
                </a:lnTo>
                <a:lnTo>
                  <a:pt x="475935" y="900873"/>
                </a:lnTo>
                <a:lnTo>
                  <a:pt x="475935" y="2670263"/>
                </a:lnTo>
                <a:lnTo>
                  <a:pt x="1154706" y="2670263"/>
                </a:lnTo>
                <a:lnTo>
                  <a:pt x="1154706" y="900873"/>
                </a:lnTo>
                <a:lnTo>
                  <a:pt x="1228216" y="900873"/>
                </a:lnTo>
                <a:lnTo>
                  <a:pt x="1630641" y="900873"/>
                </a:lnTo>
                <a:lnTo>
                  <a:pt x="815320" y="0"/>
                </a:lnTo>
                <a:lnTo>
                  <a:pt x="0" y="900873"/>
                </a:lnTo>
                <a:close/>
              </a:path>
            </a:pathLst>
          </a:custGeom>
          <a:solidFill>
            <a:srgbClr val="12110C"/>
          </a:solidFill>
          <a:ln w="10468" cap="flat">
            <a:noFill/>
            <a:prstDash val="solid"/>
            <a:miter/>
          </a:ln>
        </p:spPr>
        <p:txBody>
          <a:bodyPr rtlCol="0" anchor="ctr"/>
          <a:lstStyle/>
          <a:p>
            <a:endParaRPr lang="en-US"/>
          </a:p>
        </p:txBody>
      </p:sp>
      <p:pic>
        <p:nvPicPr>
          <p:cNvPr id="18" name="Graphic 17">
            <a:extLst>
              <a:ext uri="{FF2B5EF4-FFF2-40B4-BE49-F238E27FC236}">
                <a16:creationId xmlns:a16="http://schemas.microsoft.com/office/drawing/2014/main" id="{46512213-5FE7-FB47-86D1-E1B359ED2A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251" y="10265777"/>
            <a:ext cx="663422" cy="414639"/>
          </a:xfrm>
          <a:prstGeom prst="rect">
            <a:avLst/>
          </a:prstGeom>
        </p:spPr>
      </p:pic>
    </p:spTree>
    <p:extLst>
      <p:ext uri="{BB962C8B-B14F-4D97-AF65-F5344CB8AC3E}">
        <p14:creationId xmlns:p14="http://schemas.microsoft.com/office/powerpoint/2010/main" val="2835076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tement Slide-SALMON">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218771" y="3644579"/>
            <a:ext cx="9666558" cy="1569660"/>
          </a:xfrm>
          <a:prstGeom prst="rect">
            <a:avLst/>
          </a:prstGeom>
        </p:spPr>
        <p:txBody>
          <a:bodyPr wrap="square" anchor="t" anchorCtr="0">
            <a:spAutoFit/>
          </a:bodyPr>
          <a:lstStyle>
            <a:lvl1pPr algn="ctr">
              <a:defRPr sz="6000" cap="all" baseline="0">
                <a:solidFill>
                  <a:schemeClr val="tx2"/>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240338" y="6177155"/>
            <a:ext cx="9747250" cy="4088621"/>
          </a:xfrm>
          <a:prstGeom prst="rect">
            <a:avLst/>
          </a:prstGeom>
        </p:spPr>
        <p:txBody>
          <a:bodyPr vert="horz" lIns="91440" tIns="45720" rIns="91440" bIns="45720" rtlCol="0">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p:txBody>
      </p:sp>
      <p:sp>
        <p:nvSpPr>
          <p:cNvPr id="29" name="Freeform 28">
            <a:extLst>
              <a:ext uri="{FF2B5EF4-FFF2-40B4-BE49-F238E27FC236}">
                <a16:creationId xmlns:a16="http://schemas.microsoft.com/office/drawing/2014/main" id="{986DE4AE-92D2-1B46-A477-4741C8E33E9A}"/>
              </a:ext>
            </a:extLst>
          </p:cNvPr>
          <p:cNvSpPr/>
          <p:nvPr/>
        </p:nvSpPr>
        <p:spPr>
          <a:xfrm>
            <a:off x="0" y="0"/>
            <a:ext cx="20105511" cy="11309350"/>
          </a:xfrm>
          <a:custGeom>
            <a:avLst/>
            <a:gdLst>
              <a:gd name="connsiteX0" fmla="*/ 18040298 w 20105511"/>
              <a:gd name="connsiteY0" fmla="*/ 0 h 11309350"/>
              <a:gd name="connsiteX1" fmla="*/ 18563146 w 20105511"/>
              <a:gd name="connsiteY1" fmla="*/ 599081 h 11309350"/>
              <a:gd name="connsiteX2" fmla="*/ 18173288 w 20105511"/>
              <a:gd name="connsiteY2" fmla="*/ 599081 h 11309350"/>
              <a:gd name="connsiteX3" fmla="*/ 18173288 w 20105511"/>
              <a:gd name="connsiteY3" fmla="*/ 1850335 h 11309350"/>
              <a:gd name="connsiteX4" fmla="*/ 17617454 w 20105511"/>
              <a:gd name="connsiteY4" fmla="*/ 1850335 h 11309350"/>
              <a:gd name="connsiteX5" fmla="*/ 17617454 w 20105511"/>
              <a:gd name="connsiteY5" fmla="*/ 599081 h 11309350"/>
              <a:gd name="connsiteX6" fmla="*/ 17227596 w 20105511"/>
              <a:gd name="connsiteY6" fmla="*/ 599081 h 11309350"/>
              <a:gd name="connsiteX7" fmla="*/ 17750444 w 20105511"/>
              <a:gd name="connsiteY7" fmla="*/ 0 h 11309350"/>
              <a:gd name="connsiteX8" fmla="*/ 0 w 20105511"/>
              <a:gd name="connsiteY8" fmla="*/ 0 h 11309350"/>
              <a:gd name="connsiteX9" fmla="*/ 0 w 20105511"/>
              <a:gd name="connsiteY9" fmla="*/ 2757178 h 11309350"/>
              <a:gd name="connsiteX10" fmla="*/ 5780335 w 20105511"/>
              <a:gd name="connsiteY10" fmla="*/ 9379116 h 11309350"/>
              <a:gd name="connsiteX11" fmla="*/ 2212968 w 20105511"/>
              <a:gd name="connsiteY11" fmla="*/ 9379116 h 11309350"/>
              <a:gd name="connsiteX12" fmla="*/ 2212968 w 20105511"/>
              <a:gd name="connsiteY12" fmla="*/ 11309350 h 11309350"/>
              <a:gd name="connsiteX13" fmla="*/ 16328711 w 20105511"/>
              <a:gd name="connsiteY13" fmla="*/ 11309350 h 11309350"/>
              <a:gd name="connsiteX14" fmla="*/ 16328711 w 20105511"/>
              <a:gd name="connsiteY14" fmla="*/ 8696681 h 11309350"/>
              <a:gd name="connsiteX15" fmla="*/ 15067510 w 20105511"/>
              <a:gd name="connsiteY15" fmla="*/ 8696681 h 11309350"/>
              <a:gd name="connsiteX16" fmla="*/ 17227492 w 20105511"/>
              <a:gd name="connsiteY16" fmla="*/ 6221714 h 11309350"/>
              <a:gd name="connsiteX17" fmla="*/ 19387786 w 20105511"/>
              <a:gd name="connsiteY17" fmla="*/ 8696681 h 11309350"/>
              <a:gd name="connsiteX18" fmla="*/ 18126374 w 20105511"/>
              <a:gd name="connsiteY18" fmla="*/ 8696681 h 11309350"/>
              <a:gd name="connsiteX19" fmla="*/ 18126374 w 20105511"/>
              <a:gd name="connsiteY19" fmla="*/ 8712912 h 11309350"/>
              <a:gd name="connsiteX20" fmla="*/ 18134648 w 20105511"/>
              <a:gd name="connsiteY20" fmla="*/ 8703488 h 11309350"/>
              <a:gd name="connsiteX21" fmla="*/ 19212072 w 20105511"/>
              <a:gd name="connsiteY21" fmla="*/ 9937568 h 11309350"/>
              <a:gd name="connsiteX22" fmla="*/ 18583776 w 20105511"/>
              <a:gd name="connsiteY22" fmla="*/ 9937568 h 11309350"/>
              <a:gd name="connsiteX23" fmla="*/ 18583776 w 20105511"/>
              <a:gd name="connsiteY23" fmla="*/ 11309350 h 11309350"/>
              <a:gd name="connsiteX24" fmla="*/ 20105512 w 20105511"/>
              <a:gd name="connsiteY24" fmla="*/ 11309350 h 11309350"/>
              <a:gd name="connsiteX25" fmla="*/ 20105512 w 20105511"/>
              <a:gd name="connsiteY25" fmla="*/ 0 h 11309350"/>
              <a:gd name="connsiteX26" fmla="*/ 4159956 w 20105511"/>
              <a:gd name="connsiteY26" fmla="*/ 2043851 h 11309350"/>
              <a:gd name="connsiteX27" fmla="*/ 4086655 w 20105511"/>
              <a:gd name="connsiteY27" fmla="*/ 2043851 h 11309350"/>
              <a:gd name="connsiteX28" fmla="*/ 4086655 w 20105511"/>
              <a:gd name="connsiteY28" fmla="*/ 3813555 h 11309350"/>
              <a:gd name="connsiteX29" fmla="*/ 3407675 w 20105511"/>
              <a:gd name="connsiteY29" fmla="*/ 3813555 h 11309350"/>
              <a:gd name="connsiteX30" fmla="*/ 3407675 w 20105511"/>
              <a:gd name="connsiteY30" fmla="*/ 2043851 h 11309350"/>
              <a:gd name="connsiteX31" fmla="*/ 2932054 w 20105511"/>
              <a:gd name="connsiteY31" fmla="*/ 2043851 h 11309350"/>
              <a:gd name="connsiteX32" fmla="*/ 3747374 w 20105511"/>
              <a:gd name="connsiteY32" fmla="*/ 1143292 h 11309350"/>
              <a:gd name="connsiteX33" fmla="*/ 4562695 w 20105511"/>
              <a:gd name="connsiteY33" fmla="*/ 2043851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105511" h="11309350">
                <a:moveTo>
                  <a:pt x="18040298" y="0"/>
                </a:moveTo>
                <a:lnTo>
                  <a:pt x="18563146" y="599081"/>
                </a:lnTo>
                <a:lnTo>
                  <a:pt x="18173288" y="599081"/>
                </a:lnTo>
                <a:lnTo>
                  <a:pt x="18173288" y="1850335"/>
                </a:lnTo>
                <a:lnTo>
                  <a:pt x="17617454" y="1850335"/>
                </a:lnTo>
                <a:lnTo>
                  <a:pt x="17617454" y="599081"/>
                </a:lnTo>
                <a:lnTo>
                  <a:pt x="17227596" y="599081"/>
                </a:lnTo>
                <a:lnTo>
                  <a:pt x="17750444" y="0"/>
                </a:lnTo>
                <a:lnTo>
                  <a:pt x="0" y="0"/>
                </a:lnTo>
                <a:lnTo>
                  <a:pt x="0" y="2757178"/>
                </a:lnTo>
                <a:lnTo>
                  <a:pt x="5780335" y="9379116"/>
                </a:lnTo>
                <a:lnTo>
                  <a:pt x="2212968" y="9379116"/>
                </a:lnTo>
                <a:lnTo>
                  <a:pt x="2212968" y="11309350"/>
                </a:lnTo>
                <a:lnTo>
                  <a:pt x="16328711" y="11309350"/>
                </a:lnTo>
                <a:lnTo>
                  <a:pt x="16328711" y="8696681"/>
                </a:lnTo>
                <a:lnTo>
                  <a:pt x="15067510" y="8696681"/>
                </a:lnTo>
                <a:lnTo>
                  <a:pt x="17227492" y="6221714"/>
                </a:lnTo>
                <a:lnTo>
                  <a:pt x="19387786" y="8696681"/>
                </a:lnTo>
                <a:lnTo>
                  <a:pt x="18126374" y="8696681"/>
                </a:lnTo>
                <a:lnTo>
                  <a:pt x="18126374" y="8712912"/>
                </a:lnTo>
                <a:lnTo>
                  <a:pt x="18134648" y="8703488"/>
                </a:lnTo>
                <a:lnTo>
                  <a:pt x="19212072" y="9937568"/>
                </a:lnTo>
                <a:lnTo>
                  <a:pt x="18583776" y="9937568"/>
                </a:lnTo>
                <a:lnTo>
                  <a:pt x="18583776" y="11309350"/>
                </a:lnTo>
                <a:lnTo>
                  <a:pt x="20105512" y="11309350"/>
                </a:lnTo>
                <a:lnTo>
                  <a:pt x="20105512" y="0"/>
                </a:lnTo>
                <a:close/>
                <a:moveTo>
                  <a:pt x="4159956" y="2043851"/>
                </a:moveTo>
                <a:lnTo>
                  <a:pt x="4086655" y="2043851"/>
                </a:lnTo>
                <a:lnTo>
                  <a:pt x="4086655" y="3813555"/>
                </a:lnTo>
                <a:lnTo>
                  <a:pt x="3407675" y="3813555"/>
                </a:lnTo>
                <a:lnTo>
                  <a:pt x="3407675" y="2043851"/>
                </a:lnTo>
                <a:lnTo>
                  <a:pt x="2932054" y="2043851"/>
                </a:lnTo>
                <a:lnTo>
                  <a:pt x="3747374" y="1143292"/>
                </a:lnTo>
                <a:lnTo>
                  <a:pt x="4562695" y="2043851"/>
                </a:lnTo>
                <a:close/>
              </a:path>
            </a:pathLst>
          </a:custGeom>
          <a:noFill/>
          <a:ln w="1046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21EAE22-5BEC-8E40-9967-3A04E13F5068}"/>
              </a:ext>
            </a:extLst>
          </p:cNvPr>
          <p:cNvSpPr/>
          <p:nvPr/>
        </p:nvSpPr>
        <p:spPr>
          <a:xfrm>
            <a:off x="15067510" y="6221713"/>
            <a:ext cx="4314308" cy="5078736"/>
          </a:xfrm>
          <a:custGeom>
            <a:avLst/>
            <a:gdLst>
              <a:gd name="connsiteX0" fmla="*/ 2521985 w 4314307"/>
              <a:gd name="connsiteY0" fmla="*/ 3715750 h 5078735"/>
              <a:gd name="connsiteX1" fmla="*/ 1990445 w 4314307"/>
              <a:gd name="connsiteY1" fmla="*/ 3715750 h 5078735"/>
              <a:gd name="connsiteX2" fmla="*/ 3059179 w 4314307"/>
              <a:gd name="connsiteY2" fmla="*/ 2491198 h 5078735"/>
              <a:gd name="connsiteX3" fmla="*/ 3059179 w 4314307"/>
              <a:gd name="connsiteY3" fmla="*/ 2474967 h 5078735"/>
              <a:gd name="connsiteX4" fmla="*/ 3254266 w 4314307"/>
              <a:gd name="connsiteY4" fmla="*/ 2474967 h 5078735"/>
              <a:gd name="connsiteX5" fmla="*/ 4320276 w 4314307"/>
              <a:gd name="connsiteY5" fmla="*/ 2474967 h 5078735"/>
              <a:gd name="connsiteX6" fmla="*/ 2159981 w 4314307"/>
              <a:gd name="connsiteY6" fmla="*/ 0 h 5078735"/>
              <a:gd name="connsiteX7" fmla="*/ 0 w 4314307"/>
              <a:gd name="connsiteY7" fmla="*/ 2474967 h 5078735"/>
              <a:gd name="connsiteX8" fmla="*/ 1065907 w 4314307"/>
              <a:gd name="connsiteY8" fmla="*/ 2474967 h 5078735"/>
              <a:gd name="connsiteX9" fmla="*/ 1260993 w 4314307"/>
              <a:gd name="connsiteY9" fmla="*/ 2474967 h 5078735"/>
              <a:gd name="connsiteX10" fmla="*/ 1260993 w 4314307"/>
              <a:gd name="connsiteY10" fmla="*/ 5087637 h 5078735"/>
              <a:gd name="connsiteX11" fmla="*/ 2619267 w 4314307"/>
              <a:gd name="connsiteY11" fmla="*/ 5087637 h 5078735"/>
              <a:gd name="connsiteX12" fmla="*/ 2619267 w 4314307"/>
              <a:gd name="connsiteY12" fmla="*/ 3715750 h 5078735"/>
              <a:gd name="connsiteX13" fmla="*/ 2521985 w 4314307"/>
              <a:gd name="connsiteY13" fmla="*/ 3715750 h 507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14307" h="5078735">
                <a:moveTo>
                  <a:pt x="2521985" y="3715750"/>
                </a:moveTo>
                <a:lnTo>
                  <a:pt x="1990445" y="3715750"/>
                </a:lnTo>
                <a:lnTo>
                  <a:pt x="3059179" y="2491198"/>
                </a:lnTo>
                <a:lnTo>
                  <a:pt x="3059179" y="2474967"/>
                </a:lnTo>
                <a:lnTo>
                  <a:pt x="3254266" y="2474967"/>
                </a:lnTo>
                <a:lnTo>
                  <a:pt x="4320276" y="2474967"/>
                </a:lnTo>
                <a:lnTo>
                  <a:pt x="2159981" y="0"/>
                </a:lnTo>
                <a:lnTo>
                  <a:pt x="0" y="2474967"/>
                </a:lnTo>
                <a:lnTo>
                  <a:pt x="1065907" y="2474967"/>
                </a:lnTo>
                <a:lnTo>
                  <a:pt x="1260993" y="2474967"/>
                </a:lnTo>
                <a:lnTo>
                  <a:pt x="1260993" y="5087637"/>
                </a:lnTo>
                <a:lnTo>
                  <a:pt x="2619267" y="5087637"/>
                </a:lnTo>
                <a:lnTo>
                  <a:pt x="2619267" y="3715750"/>
                </a:lnTo>
                <a:lnTo>
                  <a:pt x="2521985" y="3715750"/>
                </a:lnTo>
                <a:close/>
              </a:path>
            </a:pathLst>
          </a:custGeom>
          <a:solidFill>
            <a:schemeClr val="tx2"/>
          </a:solidFill>
          <a:ln w="1046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E9A12D2-8AA8-F946-B416-BCC135123F67}"/>
              </a:ext>
            </a:extLst>
          </p:cNvPr>
          <p:cNvSpPr/>
          <p:nvPr/>
        </p:nvSpPr>
        <p:spPr>
          <a:xfrm>
            <a:off x="17227596" y="0"/>
            <a:ext cx="1329896" cy="1843005"/>
          </a:xfrm>
          <a:custGeom>
            <a:avLst/>
            <a:gdLst>
              <a:gd name="connsiteX0" fmla="*/ 329542 w 1329895"/>
              <a:gd name="connsiteY0" fmla="*/ 599081 h 1843005"/>
              <a:gd name="connsiteX1" fmla="*/ 389858 w 1329895"/>
              <a:gd name="connsiteY1" fmla="*/ 599081 h 1843005"/>
              <a:gd name="connsiteX2" fmla="*/ 389858 w 1329895"/>
              <a:gd name="connsiteY2" fmla="*/ 1850335 h 1843005"/>
              <a:gd name="connsiteX3" fmla="*/ 945691 w 1329895"/>
              <a:gd name="connsiteY3" fmla="*/ 1850335 h 1843005"/>
              <a:gd name="connsiteX4" fmla="*/ 945691 w 1329895"/>
              <a:gd name="connsiteY4" fmla="*/ 599081 h 1843005"/>
              <a:gd name="connsiteX5" fmla="*/ 1006008 w 1329895"/>
              <a:gd name="connsiteY5" fmla="*/ 599081 h 1843005"/>
              <a:gd name="connsiteX6" fmla="*/ 1335550 w 1329895"/>
              <a:gd name="connsiteY6" fmla="*/ 599081 h 1843005"/>
              <a:gd name="connsiteX7" fmla="*/ 812702 w 1329895"/>
              <a:gd name="connsiteY7" fmla="*/ 0 h 1843005"/>
              <a:gd name="connsiteX8" fmla="*/ 522847 w 1329895"/>
              <a:gd name="connsiteY8" fmla="*/ 0 h 1843005"/>
              <a:gd name="connsiteX9" fmla="*/ 0 w 1329895"/>
              <a:gd name="connsiteY9" fmla="*/ 599081 h 1843005"/>
              <a:gd name="connsiteX10" fmla="*/ 329542 w 1329895"/>
              <a:gd name="connsiteY10" fmla="*/ 599081 h 18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9895" h="1843005">
                <a:moveTo>
                  <a:pt x="329542" y="599081"/>
                </a:moveTo>
                <a:lnTo>
                  <a:pt x="389858" y="599081"/>
                </a:lnTo>
                <a:lnTo>
                  <a:pt x="389858" y="1850335"/>
                </a:lnTo>
                <a:lnTo>
                  <a:pt x="945691" y="1850335"/>
                </a:lnTo>
                <a:lnTo>
                  <a:pt x="945691" y="599081"/>
                </a:lnTo>
                <a:lnTo>
                  <a:pt x="1006008" y="599081"/>
                </a:lnTo>
                <a:lnTo>
                  <a:pt x="1335550" y="599081"/>
                </a:lnTo>
                <a:lnTo>
                  <a:pt x="812702" y="0"/>
                </a:lnTo>
                <a:lnTo>
                  <a:pt x="522847" y="0"/>
                </a:lnTo>
                <a:lnTo>
                  <a:pt x="0" y="599081"/>
                </a:lnTo>
                <a:lnTo>
                  <a:pt x="329542" y="599081"/>
                </a:lnTo>
                <a:close/>
              </a:path>
            </a:pathLst>
          </a:custGeom>
          <a:solidFill>
            <a:schemeClr val="tx2"/>
          </a:solidFill>
          <a:ln w="1046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3A8355C-EFE2-5143-8053-D6C8EEEE50F2}"/>
              </a:ext>
            </a:extLst>
          </p:cNvPr>
          <p:cNvSpPr/>
          <p:nvPr/>
        </p:nvSpPr>
        <p:spPr>
          <a:xfrm>
            <a:off x="17057955" y="8703488"/>
            <a:ext cx="2146682" cy="2596962"/>
          </a:xfrm>
          <a:custGeom>
            <a:avLst/>
            <a:gdLst>
              <a:gd name="connsiteX0" fmla="*/ 1622578 w 2146682"/>
              <a:gd name="connsiteY0" fmla="*/ 1233975 h 2596961"/>
              <a:gd name="connsiteX1" fmla="*/ 2154013 w 2146682"/>
              <a:gd name="connsiteY1" fmla="*/ 1233975 h 2596961"/>
              <a:gd name="connsiteX2" fmla="*/ 1077006 w 2146682"/>
              <a:gd name="connsiteY2" fmla="*/ 0 h 2596961"/>
              <a:gd name="connsiteX3" fmla="*/ 1068734 w 2146682"/>
              <a:gd name="connsiteY3" fmla="*/ 9424 h 2596961"/>
              <a:gd name="connsiteX4" fmla="*/ 0 w 2146682"/>
              <a:gd name="connsiteY4" fmla="*/ 1233975 h 2596961"/>
              <a:gd name="connsiteX5" fmla="*/ 531540 w 2146682"/>
              <a:gd name="connsiteY5" fmla="*/ 1233975 h 2596961"/>
              <a:gd name="connsiteX6" fmla="*/ 628821 w 2146682"/>
              <a:gd name="connsiteY6" fmla="*/ 1233975 h 2596961"/>
              <a:gd name="connsiteX7" fmla="*/ 628821 w 2146682"/>
              <a:gd name="connsiteY7" fmla="*/ 2605863 h 2596961"/>
              <a:gd name="connsiteX8" fmla="*/ 1525297 w 2146682"/>
              <a:gd name="connsiteY8" fmla="*/ 2605863 h 2596961"/>
              <a:gd name="connsiteX9" fmla="*/ 1525297 w 2146682"/>
              <a:gd name="connsiteY9" fmla="*/ 1233975 h 2596961"/>
              <a:gd name="connsiteX10" fmla="*/ 1622578 w 2146682"/>
              <a:gd name="connsiteY10" fmla="*/ 1233975 h 259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6682" h="2596961">
                <a:moveTo>
                  <a:pt x="1622578" y="1233975"/>
                </a:moveTo>
                <a:lnTo>
                  <a:pt x="2154013" y="1233975"/>
                </a:lnTo>
                <a:lnTo>
                  <a:pt x="1077006" y="0"/>
                </a:lnTo>
                <a:lnTo>
                  <a:pt x="1068734" y="9424"/>
                </a:lnTo>
                <a:lnTo>
                  <a:pt x="0" y="1233975"/>
                </a:lnTo>
                <a:lnTo>
                  <a:pt x="531540" y="1233975"/>
                </a:lnTo>
                <a:lnTo>
                  <a:pt x="628821" y="1233975"/>
                </a:lnTo>
                <a:lnTo>
                  <a:pt x="628821" y="2605863"/>
                </a:lnTo>
                <a:lnTo>
                  <a:pt x="1525297" y="2605863"/>
                </a:lnTo>
                <a:lnTo>
                  <a:pt x="1525297" y="1233975"/>
                </a:lnTo>
                <a:lnTo>
                  <a:pt x="1622578" y="1233975"/>
                </a:lnTo>
                <a:close/>
              </a:path>
            </a:pathLst>
          </a:custGeom>
          <a:solidFill>
            <a:srgbClr val="12110C"/>
          </a:solidFill>
          <a:ln w="1046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A439275-451E-A445-A4F8-E39227462CF3}"/>
              </a:ext>
            </a:extLst>
          </p:cNvPr>
          <p:cNvSpPr/>
          <p:nvPr/>
        </p:nvSpPr>
        <p:spPr>
          <a:xfrm>
            <a:off x="0" y="2757178"/>
            <a:ext cx="5769863" cy="8544842"/>
          </a:xfrm>
          <a:custGeom>
            <a:avLst/>
            <a:gdLst>
              <a:gd name="connsiteX0" fmla="*/ 2764613 w 5769862"/>
              <a:gd name="connsiteY0" fmla="*/ 6621939 h 8544842"/>
              <a:gd name="connsiteX1" fmla="*/ 5779916 w 5769862"/>
              <a:gd name="connsiteY1" fmla="*/ 6621939 h 8544842"/>
              <a:gd name="connsiteX2" fmla="*/ 0 w 5769862"/>
              <a:gd name="connsiteY2" fmla="*/ 0 h 8544842"/>
              <a:gd name="connsiteX3" fmla="*/ 0 w 5769862"/>
              <a:gd name="connsiteY3" fmla="*/ 8552172 h 8544842"/>
              <a:gd name="connsiteX4" fmla="*/ 2212968 w 5769862"/>
              <a:gd name="connsiteY4" fmla="*/ 8552172 h 8544842"/>
              <a:gd name="connsiteX5" fmla="*/ 2212968 w 5769862"/>
              <a:gd name="connsiteY5" fmla="*/ 6621939 h 8544842"/>
              <a:gd name="connsiteX6" fmla="*/ 2764613 w 5769862"/>
              <a:gd name="connsiteY6" fmla="*/ 6621939 h 854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9862" h="8544842">
                <a:moveTo>
                  <a:pt x="2764613" y="6621939"/>
                </a:moveTo>
                <a:lnTo>
                  <a:pt x="5779916" y="6621939"/>
                </a:lnTo>
                <a:lnTo>
                  <a:pt x="0" y="0"/>
                </a:lnTo>
                <a:lnTo>
                  <a:pt x="0" y="8552172"/>
                </a:lnTo>
                <a:lnTo>
                  <a:pt x="2212968" y="8552172"/>
                </a:lnTo>
                <a:lnTo>
                  <a:pt x="2212968" y="6621939"/>
                </a:lnTo>
                <a:lnTo>
                  <a:pt x="2764613" y="6621939"/>
                </a:lnTo>
                <a:close/>
              </a:path>
            </a:pathLst>
          </a:custGeom>
          <a:solidFill>
            <a:schemeClr val="tx2"/>
          </a:solidFill>
          <a:ln w="1046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FE3F521-71BA-6E4A-AA03-A383E4DBDDA9}"/>
              </a:ext>
            </a:extLst>
          </p:cNvPr>
          <p:cNvSpPr/>
          <p:nvPr/>
        </p:nvSpPr>
        <p:spPr>
          <a:xfrm>
            <a:off x="2931740" y="1142977"/>
            <a:ext cx="1623101" cy="2659792"/>
          </a:xfrm>
          <a:custGeom>
            <a:avLst/>
            <a:gdLst>
              <a:gd name="connsiteX0" fmla="*/ 0 w 1623101"/>
              <a:gd name="connsiteY0" fmla="*/ 900873 h 2659791"/>
              <a:gd name="connsiteX1" fmla="*/ 402320 w 1623101"/>
              <a:gd name="connsiteY1" fmla="*/ 900873 h 2659791"/>
              <a:gd name="connsiteX2" fmla="*/ 475935 w 1623101"/>
              <a:gd name="connsiteY2" fmla="*/ 900873 h 2659791"/>
              <a:gd name="connsiteX3" fmla="*/ 475935 w 1623101"/>
              <a:gd name="connsiteY3" fmla="*/ 2670263 h 2659791"/>
              <a:gd name="connsiteX4" fmla="*/ 1154706 w 1623101"/>
              <a:gd name="connsiteY4" fmla="*/ 2670263 h 2659791"/>
              <a:gd name="connsiteX5" fmla="*/ 1154706 w 1623101"/>
              <a:gd name="connsiteY5" fmla="*/ 900873 h 2659791"/>
              <a:gd name="connsiteX6" fmla="*/ 1228216 w 1623101"/>
              <a:gd name="connsiteY6" fmla="*/ 900873 h 2659791"/>
              <a:gd name="connsiteX7" fmla="*/ 1630641 w 1623101"/>
              <a:gd name="connsiteY7" fmla="*/ 900873 h 2659791"/>
              <a:gd name="connsiteX8" fmla="*/ 815320 w 1623101"/>
              <a:gd name="connsiteY8" fmla="*/ 0 h 2659791"/>
              <a:gd name="connsiteX9" fmla="*/ 0 w 1623101"/>
              <a:gd name="connsiteY9" fmla="*/ 900873 h 265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3101" h="2659791">
                <a:moveTo>
                  <a:pt x="0" y="900873"/>
                </a:moveTo>
                <a:lnTo>
                  <a:pt x="402320" y="900873"/>
                </a:lnTo>
                <a:lnTo>
                  <a:pt x="475935" y="900873"/>
                </a:lnTo>
                <a:lnTo>
                  <a:pt x="475935" y="2670263"/>
                </a:lnTo>
                <a:lnTo>
                  <a:pt x="1154706" y="2670263"/>
                </a:lnTo>
                <a:lnTo>
                  <a:pt x="1154706" y="900873"/>
                </a:lnTo>
                <a:lnTo>
                  <a:pt x="1228216" y="900873"/>
                </a:lnTo>
                <a:lnTo>
                  <a:pt x="1630641" y="900873"/>
                </a:lnTo>
                <a:lnTo>
                  <a:pt x="815320" y="0"/>
                </a:lnTo>
                <a:lnTo>
                  <a:pt x="0" y="900873"/>
                </a:lnTo>
                <a:close/>
              </a:path>
            </a:pathLst>
          </a:custGeom>
          <a:solidFill>
            <a:srgbClr val="12110C"/>
          </a:solidFill>
          <a:ln w="10468" cap="flat">
            <a:noFill/>
            <a:prstDash val="solid"/>
            <a:miter/>
          </a:ln>
        </p:spPr>
        <p:txBody>
          <a:bodyPr rtlCol="0" anchor="ctr"/>
          <a:lstStyle/>
          <a:p>
            <a:endParaRPr lang="en-US"/>
          </a:p>
        </p:txBody>
      </p:sp>
      <p:pic>
        <p:nvPicPr>
          <p:cNvPr id="18" name="Graphic 17">
            <a:extLst>
              <a:ext uri="{FF2B5EF4-FFF2-40B4-BE49-F238E27FC236}">
                <a16:creationId xmlns:a16="http://schemas.microsoft.com/office/drawing/2014/main" id="{3160704F-B8F3-D74B-884C-4EA9F80E151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251" y="10265777"/>
            <a:ext cx="663422" cy="414639"/>
          </a:xfrm>
          <a:prstGeom prst="rect">
            <a:avLst/>
          </a:prstGeom>
        </p:spPr>
      </p:pic>
    </p:spTree>
    <p:extLst>
      <p:ext uri="{BB962C8B-B14F-4D97-AF65-F5344CB8AC3E}">
        <p14:creationId xmlns:p14="http://schemas.microsoft.com/office/powerpoint/2010/main" val="2981947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ement Slide-RE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218771" y="3644579"/>
            <a:ext cx="9666558" cy="1398588"/>
          </a:xfrm>
          <a:prstGeom prst="rect">
            <a:avLst/>
          </a:prstGeom>
        </p:spPr>
        <p:txBody>
          <a:bodyPr wrap="square" anchor="t" anchorCtr="0">
            <a:spAutoFit/>
          </a:bodyPr>
          <a:lstStyle>
            <a:lvl1pPr algn="ctr">
              <a:defRPr sz="6000" cap="all" baseline="0">
                <a:solidFill>
                  <a:schemeClr val="bg2"/>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240338" y="6177155"/>
            <a:ext cx="9747250" cy="4088621"/>
          </a:xfrm>
          <a:prstGeom prst="rect">
            <a:avLst/>
          </a:prstGeom>
        </p:spPr>
        <p:txBody>
          <a:bodyPr vert="horz" lIns="91440" tIns="45720" rIns="91440" bIns="45720" rtlCol="0">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p:txBody>
      </p:sp>
      <p:sp>
        <p:nvSpPr>
          <p:cNvPr id="29" name="Freeform 28">
            <a:extLst>
              <a:ext uri="{FF2B5EF4-FFF2-40B4-BE49-F238E27FC236}">
                <a16:creationId xmlns:a16="http://schemas.microsoft.com/office/drawing/2014/main" id="{986DE4AE-92D2-1B46-A477-4741C8E33E9A}"/>
              </a:ext>
            </a:extLst>
          </p:cNvPr>
          <p:cNvSpPr/>
          <p:nvPr/>
        </p:nvSpPr>
        <p:spPr>
          <a:xfrm>
            <a:off x="0" y="0"/>
            <a:ext cx="20105511" cy="11309350"/>
          </a:xfrm>
          <a:custGeom>
            <a:avLst/>
            <a:gdLst>
              <a:gd name="connsiteX0" fmla="*/ 18040298 w 20105511"/>
              <a:gd name="connsiteY0" fmla="*/ 0 h 11309350"/>
              <a:gd name="connsiteX1" fmla="*/ 18563146 w 20105511"/>
              <a:gd name="connsiteY1" fmla="*/ 599081 h 11309350"/>
              <a:gd name="connsiteX2" fmla="*/ 18173288 w 20105511"/>
              <a:gd name="connsiteY2" fmla="*/ 599081 h 11309350"/>
              <a:gd name="connsiteX3" fmla="*/ 18173288 w 20105511"/>
              <a:gd name="connsiteY3" fmla="*/ 1850335 h 11309350"/>
              <a:gd name="connsiteX4" fmla="*/ 17617454 w 20105511"/>
              <a:gd name="connsiteY4" fmla="*/ 1850335 h 11309350"/>
              <a:gd name="connsiteX5" fmla="*/ 17617454 w 20105511"/>
              <a:gd name="connsiteY5" fmla="*/ 599081 h 11309350"/>
              <a:gd name="connsiteX6" fmla="*/ 17227596 w 20105511"/>
              <a:gd name="connsiteY6" fmla="*/ 599081 h 11309350"/>
              <a:gd name="connsiteX7" fmla="*/ 17750444 w 20105511"/>
              <a:gd name="connsiteY7" fmla="*/ 0 h 11309350"/>
              <a:gd name="connsiteX8" fmla="*/ 0 w 20105511"/>
              <a:gd name="connsiteY8" fmla="*/ 0 h 11309350"/>
              <a:gd name="connsiteX9" fmla="*/ 0 w 20105511"/>
              <a:gd name="connsiteY9" fmla="*/ 2757178 h 11309350"/>
              <a:gd name="connsiteX10" fmla="*/ 5780335 w 20105511"/>
              <a:gd name="connsiteY10" fmla="*/ 9379116 h 11309350"/>
              <a:gd name="connsiteX11" fmla="*/ 2212968 w 20105511"/>
              <a:gd name="connsiteY11" fmla="*/ 9379116 h 11309350"/>
              <a:gd name="connsiteX12" fmla="*/ 2212968 w 20105511"/>
              <a:gd name="connsiteY12" fmla="*/ 11309350 h 11309350"/>
              <a:gd name="connsiteX13" fmla="*/ 16328711 w 20105511"/>
              <a:gd name="connsiteY13" fmla="*/ 11309350 h 11309350"/>
              <a:gd name="connsiteX14" fmla="*/ 16328711 w 20105511"/>
              <a:gd name="connsiteY14" fmla="*/ 8696681 h 11309350"/>
              <a:gd name="connsiteX15" fmla="*/ 15067510 w 20105511"/>
              <a:gd name="connsiteY15" fmla="*/ 8696681 h 11309350"/>
              <a:gd name="connsiteX16" fmla="*/ 17227492 w 20105511"/>
              <a:gd name="connsiteY16" fmla="*/ 6221714 h 11309350"/>
              <a:gd name="connsiteX17" fmla="*/ 19387786 w 20105511"/>
              <a:gd name="connsiteY17" fmla="*/ 8696681 h 11309350"/>
              <a:gd name="connsiteX18" fmla="*/ 18126374 w 20105511"/>
              <a:gd name="connsiteY18" fmla="*/ 8696681 h 11309350"/>
              <a:gd name="connsiteX19" fmla="*/ 18126374 w 20105511"/>
              <a:gd name="connsiteY19" fmla="*/ 8712912 h 11309350"/>
              <a:gd name="connsiteX20" fmla="*/ 18134648 w 20105511"/>
              <a:gd name="connsiteY20" fmla="*/ 8703488 h 11309350"/>
              <a:gd name="connsiteX21" fmla="*/ 19212072 w 20105511"/>
              <a:gd name="connsiteY21" fmla="*/ 9937568 h 11309350"/>
              <a:gd name="connsiteX22" fmla="*/ 18583776 w 20105511"/>
              <a:gd name="connsiteY22" fmla="*/ 9937568 h 11309350"/>
              <a:gd name="connsiteX23" fmla="*/ 18583776 w 20105511"/>
              <a:gd name="connsiteY23" fmla="*/ 11309350 h 11309350"/>
              <a:gd name="connsiteX24" fmla="*/ 20105512 w 20105511"/>
              <a:gd name="connsiteY24" fmla="*/ 11309350 h 11309350"/>
              <a:gd name="connsiteX25" fmla="*/ 20105512 w 20105511"/>
              <a:gd name="connsiteY25" fmla="*/ 0 h 11309350"/>
              <a:gd name="connsiteX26" fmla="*/ 4159956 w 20105511"/>
              <a:gd name="connsiteY26" fmla="*/ 2043851 h 11309350"/>
              <a:gd name="connsiteX27" fmla="*/ 4086655 w 20105511"/>
              <a:gd name="connsiteY27" fmla="*/ 2043851 h 11309350"/>
              <a:gd name="connsiteX28" fmla="*/ 4086655 w 20105511"/>
              <a:gd name="connsiteY28" fmla="*/ 3813555 h 11309350"/>
              <a:gd name="connsiteX29" fmla="*/ 3407675 w 20105511"/>
              <a:gd name="connsiteY29" fmla="*/ 3813555 h 11309350"/>
              <a:gd name="connsiteX30" fmla="*/ 3407675 w 20105511"/>
              <a:gd name="connsiteY30" fmla="*/ 2043851 h 11309350"/>
              <a:gd name="connsiteX31" fmla="*/ 2932054 w 20105511"/>
              <a:gd name="connsiteY31" fmla="*/ 2043851 h 11309350"/>
              <a:gd name="connsiteX32" fmla="*/ 3747374 w 20105511"/>
              <a:gd name="connsiteY32" fmla="*/ 1143292 h 11309350"/>
              <a:gd name="connsiteX33" fmla="*/ 4562695 w 20105511"/>
              <a:gd name="connsiteY33" fmla="*/ 2043851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105511" h="11309350">
                <a:moveTo>
                  <a:pt x="18040298" y="0"/>
                </a:moveTo>
                <a:lnTo>
                  <a:pt x="18563146" y="599081"/>
                </a:lnTo>
                <a:lnTo>
                  <a:pt x="18173288" y="599081"/>
                </a:lnTo>
                <a:lnTo>
                  <a:pt x="18173288" y="1850335"/>
                </a:lnTo>
                <a:lnTo>
                  <a:pt x="17617454" y="1850335"/>
                </a:lnTo>
                <a:lnTo>
                  <a:pt x="17617454" y="599081"/>
                </a:lnTo>
                <a:lnTo>
                  <a:pt x="17227596" y="599081"/>
                </a:lnTo>
                <a:lnTo>
                  <a:pt x="17750444" y="0"/>
                </a:lnTo>
                <a:lnTo>
                  <a:pt x="0" y="0"/>
                </a:lnTo>
                <a:lnTo>
                  <a:pt x="0" y="2757178"/>
                </a:lnTo>
                <a:lnTo>
                  <a:pt x="5780335" y="9379116"/>
                </a:lnTo>
                <a:lnTo>
                  <a:pt x="2212968" y="9379116"/>
                </a:lnTo>
                <a:lnTo>
                  <a:pt x="2212968" y="11309350"/>
                </a:lnTo>
                <a:lnTo>
                  <a:pt x="16328711" y="11309350"/>
                </a:lnTo>
                <a:lnTo>
                  <a:pt x="16328711" y="8696681"/>
                </a:lnTo>
                <a:lnTo>
                  <a:pt x="15067510" y="8696681"/>
                </a:lnTo>
                <a:lnTo>
                  <a:pt x="17227492" y="6221714"/>
                </a:lnTo>
                <a:lnTo>
                  <a:pt x="19387786" y="8696681"/>
                </a:lnTo>
                <a:lnTo>
                  <a:pt x="18126374" y="8696681"/>
                </a:lnTo>
                <a:lnTo>
                  <a:pt x="18126374" y="8712912"/>
                </a:lnTo>
                <a:lnTo>
                  <a:pt x="18134648" y="8703488"/>
                </a:lnTo>
                <a:lnTo>
                  <a:pt x="19212072" y="9937568"/>
                </a:lnTo>
                <a:lnTo>
                  <a:pt x="18583776" y="9937568"/>
                </a:lnTo>
                <a:lnTo>
                  <a:pt x="18583776" y="11309350"/>
                </a:lnTo>
                <a:lnTo>
                  <a:pt x="20105512" y="11309350"/>
                </a:lnTo>
                <a:lnTo>
                  <a:pt x="20105512" y="0"/>
                </a:lnTo>
                <a:close/>
                <a:moveTo>
                  <a:pt x="4159956" y="2043851"/>
                </a:moveTo>
                <a:lnTo>
                  <a:pt x="4086655" y="2043851"/>
                </a:lnTo>
                <a:lnTo>
                  <a:pt x="4086655" y="3813555"/>
                </a:lnTo>
                <a:lnTo>
                  <a:pt x="3407675" y="3813555"/>
                </a:lnTo>
                <a:lnTo>
                  <a:pt x="3407675" y="2043851"/>
                </a:lnTo>
                <a:lnTo>
                  <a:pt x="2932054" y="2043851"/>
                </a:lnTo>
                <a:lnTo>
                  <a:pt x="3747374" y="1143292"/>
                </a:lnTo>
                <a:lnTo>
                  <a:pt x="4562695" y="2043851"/>
                </a:lnTo>
                <a:close/>
              </a:path>
            </a:pathLst>
          </a:custGeom>
          <a:noFill/>
          <a:ln w="1046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21EAE22-5BEC-8E40-9967-3A04E13F5068}"/>
              </a:ext>
            </a:extLst>
          </p:cNvPr>
          <p:cNvSpPr/>
          <p:nvPr/>
        </p:nvSpPr>
        <p:spPr>
          <a:xfrm>
            <a:off x="15067510" y="6221713"/>
            <a:ext cx="4314308" cy="5078736"/>
          </a:xfrm>
          <a:custGeom>
            <a:avLst/>
            <a:gdLst>
              <a:gd name="connsiteX0" fmla="*/ 2521985 w 4314307"/>
              <a:gd name="connsiteY0" fmla="*/ 3715750 h 5078735"/>
              <a:gd name="connsiteX1" fmla="*/ 1990445 w 4314307"/>
              <a:gd name="connsiteY1" fmla="*/ 3715750 h 5078735"/>
              <a:gd name="connsiteX2" fmla="*/ 3059179 w 4314307"/>
              <a:gd name="connsiteY2" fmla="*/ 2491198 h 5078735"/>
              <a:gd name="connsiteX3" fmla="*/ 3059179 w 4314307"/>
              <a:gd name="connsiteY3" fmla="*/ 2474967 h 5078735"/>
              <a:gd name="connsiteX4" fmla="*/ 3254266 w 4314307"/>
              <a:gd name="connsiteY4" fmla="*/ 2474967 h 5078735"/>
              <a:gd name="connsiteX5" fmla="*/ 4320276 w 4314307"/>
              <a:gd name="connsiteY5" fmla="*/ 2474967 h 5078735"/>
              <a:gd name="connsiteX6" fmla="*/ 2159981 w 4314307"/>
              <a:gd name="connsiteY6" fmla="*/ 0 h 5078735"/>
              <a:gd name="connsiteX7" fmla="*/ 0 w 4314307"/>
              <a:gd name="connsiteY7" fmla="*/ 2474967 h 5078735"/>
              <a:gd name="connsiteX8" fmla="*/ 1065907 w 4314307"/>
              <a:gd name="connsiteY8" fmla="*/ 2474967 h 5078735"/>
              <a:gd name="connsiteX9" fmla="*/ 1260993 w 4314307"/>
              <a:gd name="connsiteY9" fmla="*/ 2474967 h 5078735"/>
              <a:gd name="connsiteX10" fmla="*/ 1260993 w 4314307"/>
              <a:gd name="connsiteY10" fmla="*/ 5087637 h 5078735"/>
              <a:gd name="connsiteX11" fmla="*/ 2619267 w 4314307"/>
              <a:gd name="connsiteY11" fmla="*/ 5087637 h 5078735"/>
              <a:gd name="connsiteX12" fmla="*/ 2619267 w 4314307"/>
              <a:gd name="connsiteY12" fmla="*/ 3715750 h 5078735"/>
              <a:gd name="connsiteX13" fmla="*/ 2521985 w 4314307"/>
              <a:gd name="connsiteY13" fmla="*/ 3715750 h 507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14307" h="5078735">
                <a:moveTo>
                  <a:pt x="2521985" y="3715750"/>
                </a:moveTo>
                <a:lnTo>
                  <a:pt x="1990445" y="3715750"/>
                </a:lnTo>
                <a:lnTo>
                  <a:pt x="3059179" y="2491198"/>
                </a:lnTo>
                <a:lnTo>
                  <a:pt x="3059179" y="2474967"/>
                </a:lnTo>
                <a:lnTo>
                  <a:pt x="3254266" y="2474967"/>
                </a:lnTo>
                <a:lnTo>
                  <a:pt x="4320276" y="2474967"/>
                </a:lnTo>
                <a:lnTo>
                  <a:pt x="2159981" y="0"/>
                </a:lnTo>
                <a:lnTo>
                  <a:pt x="0" y="2474967"/>
                </a:lnTo>
                <a:lnTo>
                  <a:pt x="1065907" y="2474967"/>
                </a:lnTo>
                <a:lnTo>
                  <a:pt x="1260993" y="2474967"/>
                </a:lnTo>
                <a:lnTo>
                  <a:pt x="1260993" y="5087637"/>
                </a:lnTo>
                <a:lnTo>
                  <a:pt x="2619267" y="5087637"/>
                </a:lnTo>
                <a:lnTo>
                  <a:pt x="2619267" y="3715750"/>
                </a:lnTo>
                <a:lnTo>
                  <a:pt x="2521985" y="3715750"/>
                </a:lnTo>
                <a:close/>
              </a:path>
            </a:pathLst>
          </a:custGeom>
          <a:solidFill>
            <a:schemeClr val="bg2"/>
          </a:solidFill>
          <a:ln w="1046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E9A12D2-8AA8-F946-B416-BCC135123F67}"/>
              </a:ext>
            </a:extLst>
          </p:cNvPr>
          <p:cNvSpPr/>
          <p:nvPr/>
        </p:nvSpPr>
        <p:spPr>
          <a:xfrm>
            <a:off x="17227596" y="0"/>
            <a:ext cx="1329896" cy="1843005"/>
          </a:xfrm>
          <a:custGeom>
            <a:avLst/>
            <a:gdLst>
              <a:gd name="connsiteX0" fmla="*/ 329542 w 1329895"/>
              <a:gd name="connsiteY0" fmla="*/ 599081 h 1843005"/>
              <a:gd name="connsiteX1" fmla="*/ 389858 w 1329895"/>
              <a:gd name="connsiteY1" fmla="*/ 599081 h 1843005"/>
              <a:gd name="connsiteX2" fmla="*/ 389858 w 1329895"/>
              <a:gd name="connsiteY2" fmla="*/ 1850335 h 1843005"/>
              <a:gd name="connsiteX3" fmla="*/ 945691 w 1329895"/>
              <a:gd name="connsiteY3" fmla="*/ 1850335 h 1843005"/>
              <a:gd name="connsiteX4" fmla="*/ 945691 w 1329895"/>
              <a:gd name="connsiteY4" fmla="*/ 599081 h 1843005"/>
              <a:gd name="connsiteX5" fmla="*/ 1006008 w 1329895"/>
              <a:gd name="connsiteY5" fmla="*/ 599081 h 1843005"/>
              <a:gd name="connsiteX6" fmla="*/ 1335550 w 1329895"/>
              <a:gd name="connsiteY6" fmla="*/ 599081 h 1843005"/>
              <a:gd name="connsiteX7" fmla="*/ 812702 w 1329895"/>
              <a:gd name="connsiteY7" fmla="*/ 0 h 1843005"/>
              <a:gd name="connsiteX8" fmla="*/ 522847 w 1329895"/>
              <a:gd name="connsiteY8" fmla="*/ 0 h 1843005"/>
              <a:gd name="connsiteX9" fmla="*/ 0 w 1329895"/>
              <a:gd name="connsiteY9" fmla="*/ 599081 h 1843005"/>
              <a:gd name="connsiteX10" fmla="*/ 329542 w 1329895"/>
              <a:gd name="connsiteY10" fmla="*/ 599081 h 18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9895" h="1843005">
                <a:moveTo>
                  <a:pt x="329542" y="599081"/>
                </a:moveTo>
                <a:lnTo>
                  <a:pt x="389858" y="599081"/>
                </a:lnTo>
                <a:lnTo>
                  <a:pt x="389858" y="1850335"/>
                </a:lnTo>
                <a:lnTo>
                  <a:pt x="945691" y="1850335"/>
                </a:lnTo>
                <a:lnTo>
                  <a:pt x="945691" y="599081"/>
                </a:lnTo>
                <a:lnTo>
                  <a:pt x="1006008" y="599081"/>
                </a:lnTo>
                <a:lnTo>
                  <a:pt x="1335550" y="599081"/>
                </a:lnTo>
                <a:lnTo>
                  <a:pt x="812702" y="0"/>
                </a:lnTo>
                <a:lnTo>
                  <a:pt x="522847" y="0"/>
                </a:lnTo>
                <a:lnTo>
                  <a:pt x="0" y="599081"/>
                </a:lnTo>
                <a:lnTo>
                  <a:pt x="329542" y="599081"/>
                </a:lnTo>
                <a:close/>
              </a:path>
            </a:pathLst>
          </a:custGeom>
          <a:solidFill>
            <a:schemeClr val="bg2"/>
          </a:solidFill>
          <a:ln w="1046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3A8355C-EFE2-5143-8053-D6C8EEEE50F2}"/>
              </a:ext>
            </a:extLst>
          </p:cNvPr>
          <p:cNvSpPr/>
          <p:nvPr/>
        </p:nvSpPr>
        <p:spPr>
          <a:xfrm>
            <a:off x="17057955" y="8703488"/>
            <a:ext cx="2146682" cy="2596962"/>
          </a:xfrm>
          <a:custGeom>
            <a:avLst/>
            <a:gdLst>
              <a:gd name="connsiteX0" fmla="*/ 1622578 w 2146682"/>
              <a:gd name="connsiteY0" fmla="*/ 1233975 h 2596961"/>
              <a:gd name="connsiteX1" fmla="*/ 2154013 w 2146682"/>
              <a:gd name="connsiteY1" fmla="*/ 1233975 h 2596961"/>
              <a:gd name="connsiteX2" fmla="*/ 1077006 w 2146682"/>
              <a:gd name="connsiteY2" fmla="*/ 0 h 2596961"/>
              <a:gd name="connsiteX3" fmla="*/ 1068734 w 2146682"/>
              <a:gd name="connsiteY3" fmla="*/ 9424 h 2596961"/>
              <a:gd name="connsiteX4" fmla="*/ 0 w 2146682"/>
              <a:gd name="connsiteY4" fmla="*/ 1233975 h 2596961"/>
              <a:gd name="connsiteX5" fmla="*/ 531540 w 2146682"/>
              <a:gd name="connsiteY5" fmla="*/ 1233975 h 2596961"/>
              <a:gd name="connsiteX6" fmla="*/ 628821 w 2146682"/>
              <a:gd name="connsiteY6" fmla="*/ 1233975 h 2596961"/>
              <a:gd name="connsiteX7" fmla="*/ 628821 w 2146682"/>
              <a:gd name="connsiteY7" fmla="*/ 2605863 h 2596961"/>
              <a:gd name="connsiteX8" fmla="*/ 1525297 w 2146682"/>
              <a:gd name="connsiteY8" fmla="*/ 2605863 h 2596961"/>
              <a:gd name="connsiteX9" fmla="*/ 1525297 w 2146682"/>
              <a:gd name="connsiteY9" fmla="*/ 1233975 h 2596961"/>
              <a:gd name="connsiteX10" fmla="*/ 1622578 w 2146682"/>
              <a:gd name="connsiteY10" fmla="*/ 1233975 h 259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6682" h="2596961">
                <a:moveTo>
                  <a:pt x="1622578" y="1233975"/>
                </a:moveTo>
                <a:lnTo>
                  <a:pt x="2154013" y="1233975"/>
                </a:lnTo>
                <a:lnTo>
                  <a:pt x="1077006" y="0"/>
                </a:lnTo>
                <a:lnTo>
                  <a:pt x="1068734" y="9424"/>
                </a:lnTo>
                <a:lnTo>
                  <a:pt x="0" y="1233975"/>
                </a:lnTo>
                <a:lnTo>
                  <a:pt x="531540" y="1233975"/>
                </a:lnTo>
                <a:lnTo>
                  <a:pt x="628821" y="1233975"/>
                </a:lnTo>
                <a:lnTo>
                  <a:pt x="628821" y="2605863"/>
                </a:lnTo>
                <a:lnTo>
                  <a:pt x="1525297" y="2605863"/>
                </a:lnTo>
                <a:lnTo>
                  <a:pt x="1525297" y="1233975"/>
                </a:lnTo>
                <a:lnTo>
                  <a:pt x="1622578" y="1233975"/>
                </a:lnTo>
                <a:close/>
              </a:path>
            </a:pathLst>
          </a:custGeom>
          <a:solidFill>
            <a:srgbClr val="12110C"/>
          </a:solidFill>
          <a:ln w="1046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A439275-451E-A445-A4F8-E39227462CF3}"/>
              </a:ext>
            </a:extLst>
          </p:cNvPr>
          <p:cNvSpPr/>
          <p:nvPr/>
        </p:nvSpPr>
        <p:spPr>
          <a:xfrm>
            <a:off x="0" y="2757178"/>
            <a:ext cx="5769863" cy="8544842"/>
          </a:xfrm>
          <a:custGeom>
            <a:avLst/>
            <a:gdLst>
              <a:gd name="connsiteX0" fmla="*/ 2764613 w 5769862"/>
              <a:gd name="connsiteY0" fmla="*/ 6621939 h 8544842"/>
              <a:gd name="connsiteX1" fmla="*/ 5779916 w 5769862"/>
              <a:gd name="connsiteY1" fmla="*/ 6621939 h 8544842"/>
              <a:gd name="connsiteX2" fmla="*/ 0 w 5769862"/>
              <a:gd name="connsiteY2" fmla="*/ 0 h 8544842"/>
              <a:gd name="connsiteX3" fmla="*/ 0 w 5769862"/>
              <a:gd name="connsiteY3" fmla="*/ 8552172 h 8544842"/>
              <a:gd name="connsiteX4" fmla="*/ 2212968 w 5769862"/>
              <a:gd name="connsiteY4" fmla="*/ 8552172 h 8544842"/>
              <a:gd name="connsiteX5" fmla="*/ 2212968 w 5769862"/>
              <a:gd name="connsiteY5" fmla="*/ 6621939 h 8544842"/>
              <a:gd name="connsiteX6" fmla="*/ 2764613 w 5769862"/>
              <a:gd name="connsiteY6" fmla="*/ 6621939 h 854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9862" h="8544842">
                <a:moveTo>
                  <a:pt x="2764613" y="6621939"/>
                </a:moveTo>
                <a:lnTo>
                  <a:pt x="5779916" y="6621939"/>
                </a:lnTo>
                <a:lnTo>
                  <a:pt x="0" y="0"/>
                </a:lnTo>
                <a:lnTo>
                  <a:pt x="0" y="8552172"/>
                </a:lnTo>
                <a:lnTo>
                  <a:pt x="2212968" y="8552172"/>
                </a:lnTo>
                <a:lnTo>
                  <a:pt x="2212968" y="6621939"/>
                </a:lnTo>
                <a:lnTo>
                  <a:pt x="2764613" y="6621939"/>
                </a:lnTo>
                <a:close/>
              </a:path>
            </a:pathLst>
          </a:custGeom>
          <a:solidFill>
            <a:schemeClr val="bg2"/>
          </a:solidFill>
          <a:ln w="1046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FE3F521-71BA-6E4A-AA03-A383E4DBDDA9}"/>
              </a:ext>
            </a:extLst>
          </p:cNvPr>
          <p:cNvSpPr/>
          <p:nvPr/>
        </p:nvSpPr>
        <p:spPr>
          <a:xfrm>
            <a:off x="2931740" y="1142977"/>
            <a:ext cx="1623101" cy="2659792"/>
          </a:xfrm>
          <a:custGeom>
            <a:avLst/>
            <a:gdLst>
              <a:gd name="connsiteX0" fmla="*/ 0 w 1623101"/>
              <a:gd name="connsiteY0" fmla="*/ 900873 h 2659791"/>
              <a:gd name="connsiteX1" fmla="*/ 402320 w 1623101"/>
              <a:gd name="connsiteY1" fmla="*/ 900873 h 2659791"/>
              <a:gd name="connsiteX2" fmla="*/ 475935 w 1623101"/>
              <a:gd name="connsiteY2" fmla="*/ 900873 h 2659791"/>
              <a:gd name="connsiteX3" fmla="*/ 475935 w 1623101"/>
              <a:gd name="connsiteY3" fmla="*/ 2670263 h 2659791"/>
              <a:gd name="connsiteX4" fmla="*/ 1154706 w 1623101"/>
              <a:gd name="connsiteY4" fmla="*/ 2670263 h 2659791"/>
              <a:gd name="connsiteX5" fmla="*/ 1154706 w 1623101"/>
              <a:gd name="connsiteY5" fmla="*/ 900873 h 2659791"/>
              <a:gd name="connsiteX6" fmla="*/ 1228216 w 1623101"/>
              <a:gd name="connsiteY6" fmla="*/ 900873 h 2659791"/>
              <a:gd name="connsiteX7" fmla="*/ 1630641 w 1623101"/>
              <a:gd name="connsiteY7" fmla="*/ 900873 h 2659791"/>
              <a:gd name="connsiteX8" fmla="*/ 815320 w 1623101"/>
              <a:gd name="connsiteY8" fmla="*/ 0 h 2659791"/>
              <a:gd name="connsiteX9" fmla="*/ 0 w 1623101"/>
              <a:gd name="connsiteY9" fmla="*/ 900873 h 265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3101" h="2659791">
                <a:moveTo>
                  <a:pt x="0" y="900873"/>
                </a:moveTo>
                <a:lnTo>
                  <a:pt x="402320" y="900873"/>
                </a:lnTo>
                <a:lnTo>
                  <a:pt x="475935" y="900873"/>
                </a:lnTo>
                <a:lnTo>
                  <a:pt x="475935" y="2670263"/>
                </a:lnTo>
                <a:lnTo>
                  <a:pt x="1154706" y="2670263"/>
                </a:lnTo>
                <a:lnTo>
                  <a:pt x="1154706" y="900873"/>
                </a:lnTo>
                <a:lnTo>
                  <a:pt x="1228216" y="900873"/>
                </a:lnTo>
                <a:lnTo>
                  <a:pt x="1630641" y="900873"/>
                </a:lnTo>
                <a:lnTo>
                  <a:pt x="815320" y="0"/>
                </a:lnTo>
                <a:lnTo>
                  <a:pt x="0" y="900873"/>
                </a:lnTo>
                <a:close/>
              </a:path>
            </a:pathLst>
          </a:custGeom>
          <a:solidFill>
            <a:srgbClr val="12110C"/>
          </a:solidFill>
          <a:ln w="10468" cap="flat">
            <a:noFill/>
            <a:prstDash val="solid"/>
            <a:miter/>
          </a:ln>
        </p:spPr>
        <p:txBody>
          <a:bodyPr rtlCol="0" anchor="ctr"/>
          <a:lstStyle/>
          <a:p>
            <a:endParaRPr lang="en-US"/>
          </a:p>
        </p:txBody>
      </p:sp>
      <p:pic>
        <p:nvPicPr>
          <p:cNvPr id="18" name="Graphic 17">
            <a:extLst>
              <a:ext uri="{FF2B5EF4-FFF2-40B4-BE49-F238E27FC236}">
                <a16:creationId xmlns:a16="http://schemas.microsoft.com/office/drawing/2014/main" id="{601146A2-B604-8B48-842B-0D3F2A5A73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28251" y="10265777"/>
            <a:ext cx="663422" cy="414638"/>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tement Slide-2-PURPL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BB5ABA8-D81B-4246-B042-F66DC8E9E83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20105511" cy="11309350"/>
          </a:xfrm>
          <a:prstGeom prst="rect">
            <a:avLst/>
          </a:prstGeom>
        </p:spPr>
      </p:pic>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218771" y="3644579"/>
            <a:ext cx="9666558" cy="1569660"/>
          </a:xfrm>
          <a:prstGeom prst="rect">
            <a:avLst/>
          </a:prstGeom>
        </p:spPr>
        <p:txBody>
          <a:bodyPr wrap="square" anchor="t" anchorCtr="0">
            <a:spAutoFit/>
          </a:bodyPr>
          <a:lstStyle>
            <a:lvl1pPr algn="ctr">
              <a:defRPr sz="6000" cap="all" baseline="0">
                <a:solidFill>
                  <a:schemeClr val="bg1"/>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240338" y="6121399"/>
            <a:ext cx="9747250" cy="4232867"/>
          </a:xfrm>
          <a:prstGeom prst="rect">
            <a:avLst/>
          </a:prstGeom>
        </p:spPr>
        <p:txBody>
          <a:bodyPr/>
          <a:lstStyle>
            <a:lvl1pPr marL="0" indent="0" algn="ctr">
              <a:buNone/>
              <a:defRPr>
                <a:solidFill>
                  <a:schemeClr val="bg1"/>
                </a:solidFill>
              </a:defRPr>
            </a:lvl1pPr>
            <a:lvl2pPr algn="ctr">
              <a:defRPr/>
            </a:lvl2pPr>
            <a:lvl3pPr algn="ctr">
              <a:defRPr/>
            </a:lvl3pPr>
            <a:lvl4pPr algn="ctr">
              <a:defRPr/>
            </a:lvl4pPr>
            <a:lvl5pPr algn="ctr">
              <a:defRPr/>
            </a:lvl5pPr>
          </a:lstStyle>
          <a:p>
            <a:pPr lvl="0"/>
            <a:r>
              <a:rPr lang="en-US" dirty="0"/>
              <a:t>Click to edit Master text styles</a:t>
            </a:r>
          </a:p>
        </p:txBody>
      </p:sp>
      <p:pic>
        <p:nvPicPr>
          <p:cNvPr id="9" name="Graphic 8">
            <a:extLst>
              <a:ext uri="{FF2B5EF4-FFF2-40B4-BE49-F238E27FC236}">
                <a16:creationId xmlns:a16="http://schemas.microsoft.com/office/drawing/2014/main" id="{F7A8BEEC-C09A-5F48-9F3E-AFF3BCEE53A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8251" y="10265777"/>
            <a:ext cx="663422" cy="414639"/>
          </a:xfrm>
          <a:prstGeom prst="rect">
            <a:avLst/>
          </a:prstGeom>
        </p:spPr>
      </p:pic>
    </p:spTree>
    <p:extLst>
      <p:ext uri="{BB962C8B-B14F-4D97-AF65-F5344CB8AC3E}">
        <p14:creationId xmlns:p14="http://schemas.microsoft.com/office/powerpoint/2010/main" val="695739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SALMON">
    <p:bg>
      <p:bgPr>
        <a:solidFill>
          <a:schemeClr val="tx2"/>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9" name="Group 8">
            <a:extLst>
              <a:ext uri="{FF2B5EF4-FFF2-40B4-BE49-F238E27FC236}">
                <a16:creationId xmlns:a16="http://schemas.microsoft.com/office/drawing/2014/main" id="{6CAFE91E-87AB-B04F-870C-3A03AECF9B0C}"/>
              </a:ext>
            </a:extLst>
          </p:cNvPr>
          <p:cNvGrpSpPr/>
          <p:nvPr userDrawn="1"/>
        </p:nvGrpSpPr>
        <p:grpSpPr>
          <a:xfrm>
            <a:off x="7537450" y="-1"/>
            <a:ext cx="5029200" cy="11309351"/>
            <a:chOff x="7537450" y="-1"/>
            <a:chExt cx="5029200" cy="11309351"/>
          </a:xfrm>
        </p:grpSpPr>
        <p:pic>
          <p:nvPicPr>
            <p:cNvPr id="10" name="Graphic 9">
              <a:extLst>
                <a:ext uri="{FF2B5EF4-FFF2-40B4-BE49-F238E27FC236}">
                  <a16:creationId xmlns:a16="http://schemas.microsoft.com/office/drawing/2014/main" id="{20352EC3-355F-4044-8482-B839333781A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6716384"/>
              <a:ext cx="5029200" cy="4592966"/>
            </a:xfrm>
            <a:prstGeom prst="rect">
              <a:avLst/>
            </a:prstGeom>
          </p:spPr>
        </p:pic>
        <p:pic>
          <p:nvPicPr>
            <p:cNvPr id="11" name="Graphic 10">
              <a:extLst>
                <a:ext uri="{FF2B5EF4-FFF2-40B4-BE49-F238E27FC236}">
                  <a16:creationId xmlns:a16="http://schemas.microsoft.com/office/drawing/2014/main" id="{15F39071-65E5-9747-8D5B-013D0037C1E0}"/>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1"/>
              <a:ext cx="5029200" cy="3490609"/>
            </a:xfrm>
            <a:prstGeom prst="rect">
              <a:avLst/>
            </a:prstGeom>
          </p:spPr>
        </p:pic>
      </p:grpSp>
      <p:sp>
        <p:nvSpPr>
          <p:cNvPr id="6" name="object 7">
            <a:extLst>
              <a:ext uri="{FF2B5EF4-FFF2-40B4-BE49-F238E27FC236}">
                <a16:creationId xmlns:a16="http://schemas.microsoft.com/office/drawing/2014/main" id="{9652719F-28B5-8049-8CF4-FDE70E4F70B4}"/>
              </a:ext>
            </a:extLst>
          </p:cNvPr>
          <p:cNvSpPr/>
          <p:nvPr userDrawn="1"/>
        </p:nvSpPr>
        <p:spPr>
          <a:xfrm>
            <a:off x="17172252" y="9897028"/>
            <a:ext cx="2303594" cy="77282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7" name="Graphic 6">
            <a:extLst>
              <a:ext uri="{FF2B5EF4-FFF2-40B4-BE49-F238E27FC236}">
                <a16:creationId xmlns:a16="http://schemas.microsoft.com/office/drawing/2014/main" id="{CFDCD428-0980-AC46-B88E-E0EB8131B54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8250" y="9873205"/>
            <a:ext cx="1291537" cy="807211"/>
          </a:xfrm>
          <a:prstGeom prst="rect">
            <a:avLst/>
          </a:prstGeom>
        </p:spPr>
      </p:pic>
    </p:spTree>
    <p:extLst>
      <p:ext uri="{BB962C8B-B14F-4D97-AF65-F5344CB8AC3E}">
        <p14:creationId xmlns:p14="http://schemas.microsoft.com/office/powerpoint/2010/main" val="854545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ement Slide-2-SALMON">
    <p:bg>
      <p:bgPr>
        <a:solidFill>
          <a:schemeClr val="tx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BB5ABA8-D81B-4246-B042-F66DC8E9E83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20105511" cy="11309350"/>
          </a:xfrm>
          <a:prstGeom prst="rect">
            <a:avLst/>
          </a:prstGeom>
        </p:spPr>
      </p:pic>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218771" y="3644579"/>
            <a:ext cx="9666558" cy="1398588"/>
          </a:xfrm>
          <a:prstGeom prst="rect">
            <a:avLst/>
          </a:prstGeom>
        </p:spPr>
        <p:txBody>
          <a:bodyPr wrap="square" anchor="t" anchorCtr="0">
            <a:spAutoFit/>
          </a:bodyPr>
          <a:lstStyle>
            <a:lvl1pPr algn="ctr">
              <a:defRPr sz="6000" cap="all" baseline="0">
                <a:solidFill>
                  <a:schemeClr val="tx1"/>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240338" y="6121399"/>
            <a:ext cx="9747250" cy="4232867"/>
          </a:xfrm>
          <a:prstGeom prst="rect">
            <a:avLst/>
          </a:prstGeom>
        </p:spPr>
        <p:txBody>
          <a:bodyPr/>
          <a:lstStyle>
            <a:lvl1pPr marL="0" indent="0" algn="ctr">
              <a:buNone/>
              <a:defRPr/>
            </a:lvl1pPr>
            <a:lvl2pPr algn="ctr">
              <a:defRPr/>
            </a:lvl2pPr>
            <a:lvl3pPr algn="ctr">
              <a:defRPr/>
            </a:lvl3pPr>
            <a:lvl4pPr algn="ctr">
              <a:defRPr/>
            </a:lvl4pPr>
            <a:lvl5pPr algn="ctr">
              <a:defRPr/>
            </a:lvl5pPr>
          </a:lstStyle>
          <a:p>
            <a:pPr lvl="0"/>
            <a:r>
              <a:rPr lang="en-US" dirty="0"/>
              <a:t>Click to edit Master text styles</a:t>
            </a:r>
          </a:p>
        </p:txBody>
      </p:sp>
      <p:pic>
        <p:nvPicPr>
          <p:cNvPr id="9" name="Graphic 8">
            <a:extLst>
              <a:ext uri="{FF2B5EF4-FFF2-40B4-BE49-F238E27FC236}">
                <a16:creationId xmlns:a16="http://schemas.microsoft.com/office/drawing/2014/main" id="{12201EE3-CFD1-C042-8CEC-DB893FAF414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8251" y="10265777"/>
            <a:ext cx="663422" cy="414639"/>
          </a:xfrm>
          <a:prstGeom prst="rect">
            <a:avLst/>
          </a:prstGeom>
        </p:spPr>
      </p:pic>
    </p:spTree>
    <p:extLst>
      <p:ext uri="{BB962C8B-B14F-4D97-AF65-F5344CB8AC3E}">
        <p14:creationId xmlns:p14="http://schemas.microsoft.com/office/powerpoint/2010/main" val="2560170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Slide-2-RED">
    <p:bg>
      <p:bgPr>
        <a:solidFill>
          <a:schemeClr val="bg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BB5ABA8-D81B-4246-B042-F66DC8E9E83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20105511" cy="11309350"/>
          </a:xfrm>
          <a:prstGeom prst="rect">
            <a:avLst/>
          </a:prstGeom>
        </p:spPr>
      </p:pic>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218771" y="3644579"/>
            <a:ext cx="9666558" cy="1569660"/>
          </a:xfrm>
          <a:prstGeom prst="rect">
            <a:avLst/>
          </a:prstGeom>
        </p:spPr>
        <p:txBody>
          <a:bodyPr wrap="square" anchor="t" anchorCtr="0">
            <a:spAutoFit/>
          </a:bodyPr>
          <a:lstStyle>
            <a:lvl1pPr algn="ctr">
              <a:defRPr sz="6000" cap="all" baseline="0">
                <a:solidFill>
                  <a:schemeClr val="bg1"/>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240338" y="6121399"/>
            <a:ext cx="9747250" cy="4232867"/>
          </a:xfrm>
          <a:prstGeom prst="rect">
            <a:avLst/>
          </a:prstGeom>
        </p:spPr>
        <p:txBody>
          <a:bodyPr/>
          <a:lstStyle>
            <a:lvl1pPr marL="0" indent="0" algn="ctr">
              <a:buNone/>
              <a:defRPr>
                <a:solidFill>
                  <a:schemeClr val="bg1"/>
                </a:solidFill>
              </a:defRPr>
            </a:lvl1pPr>
            <a:lvl2pPr algn="ctr">
              <a:defRPr/>
            </a:lvl2pPr>
            <a:lvl3pPr algn="ctr">
              <a:defRPr/>
            </a:lvl3pPr>
            <a:lvl4pPr algn="ctr">
              <a:defRPr/>
            </a:lvl4pPr>
            <a:lvl5pPr algn="ctr">
              <a:defRPr/>
            </a:lvl5pPr>
          </a:lstStyle>
          <a:p>
            <a:pPr lvl="0"/>
            <a:r>
              <a:rPr lang="en-US" dirty="0"/>
              <a:t>Click to edit Master text styles</a:t>
            </a:r>
          </a:p>
        </p:txBody>
      </p:sp>
      <p:pic>
        <p:nvPicPr>
          <p:cNvPr id="10" name="Graphic 9">
            <a:extLst>
              <a:ext uri="{FF2B5EF4-FFF2-40B4-BE49-F238E27FC236}">
                <a16:creationId xmlns:a16="http://schemas.microsoft.com/office/drawing/2014/main" id="{8C4D7415-6AAE-5741-80B4-D9F354A6C5C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8251" y="10265777"/>
            <a:ext cx="663422" cy="414639"/>
          </a:xfrm>
          <a:prstGeom prst="rect">
            <a:avLst/>
          </a:prstGeom>
        </p:spPr>
      </p:pic>
    </p:spTree>
    <p:extLst>
      <p:ext uri="{BB962C8B-B14F-4D97-AF65-F5344CB8AC3E}">
        <p14:creationId xmlns:p14="http://schemas.microsoft.com/office/powerpoint/2010/main" val="2418306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50-SALMON">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68713" y="1548150"/>
            <a:ext cx="9023592" cy="1398588"/>
          </a:xfrm>
          <a:prstGeom prst="rect">
            <a:avLst/>
          </a:prstGeom>
        </p:spPr>
        <p:txBody>
          <a:bodyPr wrap="square" anchor="t" anchorCtr="0">
            <a:spAutoFit/>
          </a:bodyPr>
          <a:lstStyle>
            <a:lvl1pPr algn="l">
              <a:defRPr sz="6000" cap="all" baseline="0">
                <a:solidFill>
                  <a:schemeClr val="tx1"/>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90280" y="3043663"/>
            <a:ext cx="8988618" cy="6144941"/>
          </a:xfrm>
          <a:prstGeom prst="rect">
            <a:avLst/>
          </a:prstGeo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p:txBody>
      </p:sp>
      <p:sp>
        <p:nvSpPr>
          <p:cNvPr id="6" name="Picture Placeholder 5">
            <a:extLst>
              <a:ext uri="{FF2B5EF4-FFF2-40B4-BE49-F238E27FC236}">
                <a16:creationId xmlns:a16="http://schemas.microsoft.com/office/drawing/2014/main" id="{72CB6C54-2D4D-7C45-916E-0991A4CF99DA}"/>
              </a:ext>
            </a:extLst>
          </p:cNvPr>
          <p:cNvSpPr>
            <a:spLocks noGrp="1"/>
          </p:cNvSpPr>
          <p:nvPr>
            <p:ph type="pic" sz="quarter" idx="11"/>
          </p:nvPr>
        </p:nvSpPr>
        <p:spPr>
          <a:xfrm>
            <a:off x="10136460" y="0"/>
            <a:ext cx="9967640" cy="11309350"/>
          </a:xfrm>
          <a:prstGeom prst="rect">
            <a:avLst/>
          </a:prstGeom>
          <a:solidFill>
            <a:schemeClr val="tx1"/>
          </a:solidFill>
        </p:spPr>
        <p:txBody>
          <a:bodyPr/>
          <a:lstStyle/>
          <a:p>
            <a:endParaRPr lang="en-US" dirty="0"/>
          </a:p>
        </p:txBody>
      </p:sp>
    </p:spTree>
    <p:extLst>
      <p:ext uri="{BB962C8B-B14F-4D97-AF65-F5344CB8AC3E}">
        <p14:creationId xmlns:p14="http://schemas.microsoft.com/office/powerpoint/2010/main" val="2293043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0-50-RE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68713" y="1548150"/>
            <a:ext cx="9023592" cy="1569660"/>
          </a:xfrm>
          <a:prstGeom prst="rect">
            <a:avLst/>
          </a:prstGeom>
        </p:spPr>
        <p:txBody>
          <a:bodyPr wrap="square" anchor="t" anchorCtr="0">
            <a:spAutoFit/>
          </a:bodyPr>
          <a:lstStyle>
            <a:lvl1pPr algn="l">
              <a:defRPr sz="6000" cap="all" baseline="0">
                <a:solidFill>
                  <a:schemeClr val="bg1"/>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90280" y="3043663"/>
            <a:ext cx="8988618" cy="6144941"/>
          </a:xfrm>
          <a:prstGeom prst="rect">
            <a:avLst/>
          </a:prstGeom>
        </p:spPr>
        <p:txBody>
          <a:bodyPr/>
          <a:lstStyle>
            <a:lvl1pPr algn="l">
              <a:defRPr>
                <a:solidFill>
                  <a:schemeClr val="bg1"/>
                </a:solidFill>
              </a:defRPr>
            </a:lvl1pPr>
            <a:lvl2pPr algn="l">
              <a:defRPr>
                <a:solidFill>
                  <a:schemeClr val="bg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a:p>
            <a:pPr lvl="1"/>
            <a:r>
              <a:rPr lang="en-US" dirty="0"/>
              <a:t>Level 2</a:t>
            </a:r>
          </a:p>
        </p:txBody>
      </p:sp>
      <p:sp>
        <p:nvSpPr>
          <p:cNvPr id="6" name="Picture Placeholder 5">
            <a:extLst>
              <a:ext uri="{FF2B5EF4-FFF2-40B4-BE49-F238E27FC236}">
                <a16:creationId xmlns:a16="http://schemas.microsoft.com/office/drawing/2014/main" id="{72CB6C54-2D4D-7C45-916E-0991A4CF99DA}"/>
              </a:ext>
            </a:extLst>
          </p:cNvPr>
          <p:cNvSpPr>
            <a:spLocks noGrp="1"/>
          </p:cNvSpPr>
          <p:nvPr>
            <p:ph type="pic" sz="quarter" idx="11"/>
          </p:nvPr>
        </p:nvSpPr>
        <p:spPr>
          <a:xfrm>
            <a:off x="10136460" y="0"/>
            <a:ext cx="9967640" cy="11309350"/>
          </a:xfrm>
          <a:prstGeom prst="rect">
            <a:avLst/>
          </a:prstGeom>
          <a:solidFill>
            <a:schemeClr val="tx1"/>
          </a:solidFill>
        </p:spPr>
        <p:txBody>
          <a:bodyPr/>
          <a:lstStyle/>
          <a:p>
            <a:endParaRPr lang="en-US" dirty="0"/>
          </a:p>
        </p:txBody>
      </p:sp>
      <p:pic>
        <p:nvPicPr>
          <p:cNvPr id="10" name="Graphic 9">
            <a:extLst>
              <a:ext uri="{FF2B5EF4-FFF2-40B4-BE49-F238E27FC236}">
                <a16:creationId xmlns:a16="http://schemas.microsoft.com/office/drawing/2014/main" id="{CB538677-DBDA-1C42-BE94-3729D5FA13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28251" y="10265777"/>
            <a:ext cx="663422" cy="414638"/>
          </a:xfrm>
          <a:prstGeom prst="rect">
            <a:avLst/>
          </a:prstGeom>
        </p:spPr>
      </p:pic>
    </p:spTree>
    <p:extLst>
      <p:ext uri="{BB962C8B-B14F-4D97-AF65-F5344CB8AC3E}">
        <p14:creationId xmlns:p14="http://schemas.microsoft.com/office/powerpoint/2010/main" val="1426863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0-50-WHIT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68713" y="1548150"/>
            <a:ext cx="9023592" cy="1569660"/>
          </a:xfrm>
          <a:prstGeom prst="rect">
            <a:avLst/>
          </a:prstGeom>
        </p:spPr>
        <p:txBody>
          <a:bodyPr wrap="square" anchor="t" anchorCtr="0">
            <a:spAutoFit/>
          </a:bodyPr>
          <a:lstStyle>
            <a:lvl1pPr algn="l">
              <a:defRPr sz="6000" cap="all" baseline="0">
                <a:solidFill>
                  <a:schemeClr val="tx1"/>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3BB56597-2F0F-DB40-8626-0EC191398E54}"/>
              </a:ext>
            </a:extLst>
          </p:cNvPr>
          <p:cNvSpPr>
            <a:spLocks noGrp="1"/>
          </p:cNvSpPr>
          <p:nvPr>
            <p:ph type="body" sz="quarter" idx="10"/>
          </p:nvPr>
        </p:nvSpPr>
        <p:spPr>
          <a:xfrm>
            <a:off x="590280" y="3043663"/>
            <a:ext cx="8988618" cy="6144941"/>
          </a:xfrm>
          <a:prstGeom prst="rect">
            <a:avLst/>
          </a:prstGeo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p:txBody>
      </p:sp>
      <p:sp>
        <p:nvSpPr>
          <p:cNvPr id="6" name="Picture Placeholder 5">
            <a:extLst>
              <a:ext uri="{FF2B5EF4-FFF2-40B4-BE49-F238E27FC236}">
                <a16:creationId xmlns:a16="http://schemas.microsoft.com/office/drawing/2014/main" id="{72CB6C54-2D4D-7C45-916E-0991A4CF99DA}"/>
              </a:ext>
            </a:extLst>
          </p:cNvPr>
          <p:cNvSpPr>
            <a:spLocks noGrp="1"/>
          </p:cNvSpPr>
          <p:nvPr>
            <p:ph type="pic" sz="quarter" idx="11"/>
          </p:nvPr>
        </p:nvSpPr>
        <p:spPr>
          <a:xfrm>
            <a:off x="10136460" y="0"/>
            <a:ext cx="9967640" cy="11309350"/>
          </a:xfrm>
          <a:prstGeom prst="rect">
            <a:avLst/>
          </a:prstGeom>
          <a:solidFill>
            <a:schemeClr val="tx1"/>
          </a:solidFill>
        </p:spPr>
        <p:txBody>
          <a:bodyPr/>
          <a:lstStyle/>
          <a:p>
            <a:endParaRPr lang="en-US" dirty="0"/>
          </a:p>
        </p:txBody>
      </p:sp>
    </p:spTree>
    <p:extLst>
      <p:ext uri="{BB962C8B-B14F-4D97-AF65-F5344CB8AC3E}">
        <p14:creationId xmlns:p14="http://schemas.microsoft.com/office/powerpoint/2010/main" val="3941042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2 images-RE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68713" y="968507"/>
            <a:ext cx="8880769" cy="1569660"/>
          </a:xfrm>
          <a:prstGeom prst="rect">
            <a:avLst/>
          </a:prstGeom>
        </p:spPr>
        <p:txBody>
          <a:bodyPr wrap="square" anchor="t" anchorCtr="0">
            <a:spAutoFit/>
          </a:bodyPr>
          <a:lstStyle>
            <a:lvl1pPr algn="l">
              <a:defRPr sz="6000" cap="all" baseline="0">
                <a:solidFill>
                  <a:schemeClr val="bg1"/>
                </a:solidFill>
              </a:defRPr>
            </a:lvl1pPr>
          </a:lstStyle>
          <a:p>
            <a:r>
              <a:rPr lang="en-US" dirty="0"/>
              <a:t>Click to edit Master title style</a:t>
            </a:r>
          </a:p>
        </p:txBody>
      </p:sp>
      <p:sp>
        <p:nvSpPr>
          <p:cNvPr id="6" name="Picture Placeholder 5">
            <a:extLst>
              <a:ext uri="{FF2B5EF4-FFF2-40B4-BE49-F238E27FC236}">
                <a16:creationId xmlns:a16="http://schemas.microsoft.com/office/drawing/2014/main" id="{72CB6C54-2D4D-7C45-916E-0991A4CF99DA}"/>
              </a:ext>
            </a:extLst>
          </p:cNvPr>
          <p:cNvSpPr>
            <a:spLocks noGrp="1"/>
          </p:cNvSpPr>
          <p:nvPr>
            <p:ph type="pic" sz="quarter" idx="11"/>
          </p:nvPr>
        </p:nvSpPr>
        <p:spPr>
          <a:xfrm>
            <a:off x="10136460" y="0"/>
            <a:ext cx="9356454" cy="5653088"/>
          </a:xfrm>
          <a:prstGeom prst="rect">
            <a:avLst/>
          </a:prstGeom>
          <a:solidFill>
            <a:schemeClr val="tx1"/>
          </a:solidFill>
        </p:spPr>
        <p:txBody>
          <a:bodyPr/>
          <a:lstStyle/>
          <a:p>
            <a:endParaRPr lang="en-US"/>
          </a:p>
        </p:txBody>
      </p:sp>
      <p:sp>
        <p:nvSpPr>
          <p:cNvPr id="23" name="Picture Placeholder 5">
            <a:extLst>
              <a:ext uri="{FF2B5EF4-FFF2-40B4-BE49-F238E27FC236}">
                <a16:creationId xmlns:a16="http://schemas.microsoft.com/office/drawing/2014/main" id="{F3FA338B-4E36-134F-8E4C-F4C8E589D7B3}"/>
              </a:ext>
            </a:extLst>
          </p:cNvPr>
          <p:cNvSpPr>
            <a:spLocks noGrp="1"/>
          </p:cNvSpPr>
          <p:nvPr>
            <p:ph type="pic" sz="quarter" idx="12"/>
          </p:nvPr>
        </p:nvSpPr>
        <p:spPr>
          <a:xfrm>
            <a:off x="10136460" y="6264275"/>
            <a:ext cx="9356454" cy="5045075"/>
          </a:xfrm>
          <a:prstGeom prst="rect">
            <a:avLst/>
          </a:prstGeom>
          <a:solidFill>
            <a:schemeClr val="tx1"/>
          </a:solidFill>
        </p:spPr>
        <p:txBody>
          <a:bodyPr/>
          <a:lstStyle/>
          <a:p>
            <a:endParaRPr lang="en-US"/>
          </a:p>
        </p:txBody>
      </p:sp>
      <p:sp>
        <p:nvSpPr>
          <p:cNvPr id="5" name="Text Placeholder 4">
            <a:extLst>
              <a:ext uri="{FF2B5EF4-FFF2-40B4-BE49-F238E27FC236}">
                <a16:creationId xmlns:a16="http://schemas.microsoft.com/office/drawing/2014/main" id="{C6383B7E-B4AC-144A-91FB-F47B5B2B8E8F}"/>
              </a:ext>
            </a:extLst>
          </p:cNvPr>
          <p:cNvSpPr>
            <a:spLocks noGrp="1"/>
          </p:cNvSpPr>
          <p:nvPr>
            <p:ph type="body" sz="quarter" idx="13"/>
          </p:nvPr>
        </p:nvSpPr>
        <p:spPr>
          <a:xfrm>
            <a:off x="568713" y="3702050"/>
            <a:ext cx="8955150" cy="6145213"/>
          </a:xfrm>
        </p:spPr>
        <p:txBody>
          <a:bodyPr/>
          <a:lstStyle>
            <a:lvl1pPr algn="l">
              <a:defRPr>
                <a:solidFill>
                  <a:schemeClr val="bg1"/>
                </a:solidFill>
              </a:defRPr>
            </a:lvl1pPr>
            <a:lvl2pPr algn="l">
              <a:defRPr>
                <a:solidFill>
                  <a:schemeClr val="bg1"/>
                </a:solidFill>
              </a:defRPr>
            </a:lvl2pPr>
            <a:lvl3pPr algn="l">
              <a:defRPr/>
            </a:lvl3pPr>
            <a:lvl4pPr algn="l">
              <a:defRPr/>
            </a:lvl4pPr>
            <a:lvl5pPr algn="l">
              <a:defRPr/>
            </a:lvl5pPr>
          </a:lstStyle>
          <a:p>
            <a:pPr lvl="0"/>
            <a:r>
              <a:rPr lang="en-US" dirty="0"/>
              <a:t>Click to edit Master text styles</a:t>
            </a:r>
          </a:p>
          <a:p>
            <a:pPr lvl="1"/>
            <a:r>
              <a:rPr lang="en-US" dirty="0"/>
              <a:t>Level 2</a:t>
            </a:r>
          </a:p>
        </p:txBody>
      </p:sp>
      <p:pic>
        <p:nvPicPr>
          <p:cNvPr id="11" name="Graphic 10">
            <a:extLst>
              <a:ext uri="{FF2B5EF4-FFF2-40B4-BE49-F238E27FC236}">
                <a16:creationId xmlns:a16="http://schemas.microsoft.com/office/drawing/2014/main" id="{CBF521F7-936E-5449-9215-F252ACF94E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28251" y="10265777"/>
            <a:ext cx="663422" cy="414638"/>
          </a:xfrm>
          <a:prstGeom prst="rect">
            <a:avLst/>
          </a:prstGeom>
        </p:spPr>
      </p:pic>
    </p:spTree>
    <p:extLst>
      <p:ext uri="{BB962C8B-B14F-4D97-AF65-F5344CB8AC3E}">
        <p14:creationId xmlns:p14="http://schemas.microsoft.com/office/powerpoint/2010/main" val="684977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2 images-SALMON">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68713" y="968507"/>
            <a:ext cx="8880769" cy="1569660"/>
          </a:xfrm>
          <a:prstGeom prst="rect">
            <a:avLst/>
          </a:prstGeom>
        </p:spPr>
        <p:txBody>
          <a:bodyPr wrap="square" anchor="t" anchorCtr="0">
            <a:spAutoFit/>
          </a:bodyPr>
          <a:lstStyle>
            <a:lvl1pPr algn="l">
              <a:defRPr sz="6000" cap="all" baseline="0">
                <a:solidFill>
                  <a:schemeClr val="tx1"/>
                </a:solidFill>
              </a:defRPr>
            </a:lvl1pPr>
          </a:lstStyle>
          <a:p>
            <a:r>
              <a:rPr lang="en-US" dirty="0"/>
              <a:t>Click to edit Master title style</a:t>
            </a:r>
          </a:p>
        </p:txBody>
      </p:sp>
      <p:sp>
        <p:nvSpPr>
          <p:cNvPr id="6" name="Picture Placeholder 5">
            <a:extLst>
              <a:ext uri="{FF2B5EF4-FFF2-40B4-BE49-F238E27FC236}">
                <a16:creationId xmlns:a16="http://schemas.microsoft.com/office/drawing/2014/main" id="{72CB6C54-2D4D-7C45-916E-0991A4CF99DA}"/>
              </a:ext>
            </a:extLst>
          </p:cNvPr>
          <p:cNvSpPr>
            <a:spLocks noGrp="1"/>
          </p:cNvSpPr>
          <p:nvPr>
            <p:ph type="pic" sz="quarter" idx="11"/>
          </p:nvPr>
        </p:nvSpPr>
        <p:spPr>
          <a:xfrm>
            <a:off x="10136460" y="0"/>
            <a:ext cx="9356454" cy="5653088"/>
          </a:xfrm>
          <a:prstGeom prst="rect">
            <a:avLst/>
          </a:prstGeom>
          <a:solidFill>
            <a:schemeClr val="tx1"/>
          </a:solidFill>
        </p:spPr>
        <p:txBody>
          <a:bodyPr/>
          <a:lstStyle/>
          <a:p>
            <a:endParaRPr lang="en-US"/>
          </a:p>
        </p:txBody>
      </p:sp>
      <p:sp>
        <p:nvSpPr>
          <p:cNvPr id="23" name="Picture Placeholder 5">
            <a:extLst>
              <a:ext uri="{FF2B5EF4-FFF2-40B4-BE49-F238E27FC236}">
                <a16:creationId xmlns:a16="http://schemas.microsoft.com/office/drawing/2014/main" id="{F3FA338B-4E36-134F-8E4C-F4C8E589D7B3}"/>
              </a:ext>
            </a:extLst>
          </p:cNvPr>
          <p:cNvSpPr>
            <a:spLocks noGrp="1"/>
          </p:cNvSpPr>
          <p:nvPr>
            <p:ph type="pic" sz="quarter" idx="12"/>
          </p:nvPr>
        </p:nvSpPr>
        <p:spPr>
          <a:xfrm>
            <a:off x="10136460" y="6264275"/>
            <a:ext cx="9356454" cy="5045075"/>
          </a:xfrm>
          <a:prstGeom prst="rect">
            <a:avLst/>
          </a:prstGeom>
          <a:solidFill>
            <a:schemeClr val="tx1"/>
          </a:solidFill>
        </p:spPr>
        <p:txBody>
          <a:bodyPr/>
          <a:lstStyle/>
          <a:p>
            <a:endParaRPr lang="en-US"/>
          </a:p>
        </p:txBody>
      </p:sp>
      <p:sp>
        <p:nvSpPr>
          <p:cNvPr id="5" name="Text Placeholder 4">
            <a:extLst>
              <a:ext uri="{FF2B5EF4-FFF2-40B4-BE49-F238E27FC236}">
                <a16:creationId xmlns:a16="http://schemas.microsoft.com/office/drawing/2014/main" id="{C6383B7E-B4AC-144A-91FB-F47B5B2B8E8F}"/>
              </a:ext>
            </a:extLst>
          </p:cNvPr>
          <p:cNvSpPr>
            <a:spLocks noGrp="1"/>
          </p:cNvSpPr>
          <p:nvPr>
            <p:ph type="body" sz="quarter" idx="13"/>
          </p:nvPr>
        </p:nvSpPr>
        <p:spPr>
          <a:xfrm>
            <a:off x="568713" y="3702050"/>
            <a:ext cx="8955150" cy="6145213"/>
          </a:xfrm>
        </p:spPr>
        <p:txBody>
          <a:bodyPr/>
          <a:lstStyle>
            <a:lvl1pPr algn="l">
              <a:defRPr>
                <a:solidFill>
                  <a:schemeClr val="tx1"/>
                </a:solidFill>
              </a:defRPr>
            </a:lvl1pPr>
            <a:lvl2pPr algn="l">
              <a:defRPr>
                <a:solidFill>
                  <a:schemeClr val="tx1"/>
                </a:solidFill>
              </a:defRPr>
            </a:lvl2pPr>
            <a:lvl3pPr algn="l">
              <a:defRPr/>
            </a:lvl3pPr>
            <a:lvl4pPr algn="l">
              <a:defRPr/>
            </a:lvl4pPr>
            <a:lvl5pPr algn="l">
              <a:defRPr/>
            </a:lvl5pPr>
          </a:lstStyle>
          <a:p>
            <a:pPr lvl="0"/>
            <a:r>
              <a:rPr lang="en-US" dirty="0"/>
              <a:t>Click to edit Master text styles</a:t>
            </a:r>
          </a:p>
          <a:p>
            <a:pPr lvl="1"/>
            <a:r>
              <a:rPr lang="en-US" dirty="0"/>
              <a:t>Level 2</a:t>
            </a:r>
          </a:p>
        </p:txBody>
      </p:sp>
    </p:spTree>
    <p:extLst>
      <p:ext uri="{BB962C8B-B14F-4D97-AF65-F5344CB8AC3E}">
        <p14:creationId xmlns:p14="http://schemas.microsoft.com/office/powerpoint/2010/main" val="3815024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2 images-WHIT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CBF22C-B04F-5943-BA77-33E7CB541057}"/>
              </a:ext>
            </a:extLst>
          </p:cNvPr>
          <p:cNvSpPr>
            <a:spLocks noGrp="1"/>
          </p:cNvSpPr>
          <p:nvPr>
            <p:ph type="title"/>
          </p:nvPr>
        </p:nvSpPr>
        <p:spPr>
          <a:xfrm>
            <a:off x="568713" y="968507"/>
            <a:ext cx="8880769" cy="1569660"/>
          </a:xfrm>
          <a:prstGeom prst="rect">
            <a:avLst/>
          </a:prstGeom>
        </p:spPr>
        <p:txBody>
          <a:bodyPr wrap="square" anchor="t" anchorCtr="0">
            <a:spAutoFit/>
          </a:bodyPr>
          <a:lstStyle>
            <a:lvl1pPr algn="l">
              <a:defRPr sz="6000" cap="all" baseline="0">
                <a:solidFill>
                  <a:schemeClr val="tx1"/>
                </a:solidFill>
              </a:defRPr>
            </a:lvl1pPr>
          </a:lstStyle>
          <a:p>
            <a:r>
              <a:rPr lang="en-US" dirty="0"/>
              <a:t>Click to edit Master title style</a:t>
            </a:r>
          </a:p>
        </p:txBody>
      </p:sp>
      <p:sp>
        <p:nvSpPr>
          <p:cNvPr id="6" name="Picture Placeholder 5">
            <a:extLst>
              <a:ext uri="{FF2B5EF4-FFF2-40B4-BE49-F238E27FC236}">
                <a16:creationId xmlns:a16="http://schemas.microsoft.com/office/drawing/2014/main" id="{72CB6C54-2D4D-7C45-916E-0991A4CF99DA}"/>
              </a:ext>
            </a:extLst>
          </p:cNvPr>
          <p:cNvSpPr>
            <a:spLocks noGrp="1"/>
          </p:cNvSpPr>
          <p:nvPr>
            <p:ph type="pic" sz="quarter" idx="11"/>
          </p:nvPr>
        </p:nvSpPr>
        <p:spPr>
          <a:xfrm>
            <a:off x="10136460" y="0"/>
            <a:ext cx="9356454" cy="5653088"/>
          </a:xfrm>
          <a:prstGeom prst="rect">
            <a:avLst/>
          </a:prstGeom>
          <a:solidFill>
            <a:schemeClr val="tx1"/>
          </a:solidFill>
        </p:spPr>
        <p:txBody>
          <a:bodyPr/>
          <a:lstStyle/>
          <a:p>
            <a:endParaRPr lang="en-US"/>
          </a:p>
        </p:txBody>
      </p:sp>
      <p:sp>
        <p:nvSpPr>
          <p:cNvPr id="23" name="Picture Placeholder 5">
            <a:extLst>
              <a:ext uri="{FF2B5EF4-FFF2-40B4-BE49-F238E27FC236}">
                <a16:creationId xmlns:a16="http://schemas.microsoft.com/office/drawing/2014/main" id="{F3FA338B-4E36-134F-8E4C-F4C8E589D7B3}"/>
              </a:ext>
            </a:extLst>
          </p:cNvPr>
          <p:cNvSpPr>
            <a:spLocks noGrp="1"/>
          </p:cNvSpPr>
          <p:nvPr>
            <p:ph type="pic" sz="quarter" idx="12"/>
          </p:nvPr>
        </p:nvSpPr>
        <p:spPr>
          <a:xfrm>
            <a:off x="10136460" y="6264275"/>
            <a:ext cx="9356454" cy="5045075"/>
          </a:xfrm>
          <a:prstGeom prst="rect">
            <a:avLst/>
          </a:prstGeom>
          <a:solidFill>
            <a:schemeClr val="tx1"/>
          </a:solidFill>
        </p:spPr>
        <p:txBody>
          <a:bodyPr/>
          <a:lstStyle/>
          <a:p>
            <a:endParaRPr lang="en-US"/>
          </a:p>
        </p:txBody>
      </p:sp>
      <p:sp>
        <p:nvSpPr>
          <p:cNvPr id="5" name="Text Placeholder 4">
            <a:extLst>
              <a:ext uri="{FF2B5EF4-FFF2-40B4-BE49-F238E27FC236}">
                <a16:creationId xmlns:a16="http://schemas.microsoft.com/office/drawing/2014/main" id="{C6383B7E-B4AC-144A-91FB-F47B5B2B8E8F}"/>
              </a:ext>
            </a:extLst>
          </p:cNvPr>
          <p:cNvSpPr>
            <a:spLocks noGrp="1"/>
          </p:cNvSpPr>
          <p:nvPr>
            <p:ph type="body" sz="quarter" idx="13"/>
          </p:nvPr>
        </p:nvSpPr>
        <p:spPr>
          <a:xfrm>
            <a:off x="568713" y="3702050"/>
            <a:ext cx="8955150" cy="6145213"/>
          </a:xfrm>
        </p:spPr>
        <p:txBody>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Level 2</a:t>
            </a:r>
          </a:p>
        </p:txBody>
      </p:sp>
    </p:spTree>
    <p:extLst>
      <p:ext uri="{BB962C8B-B14F-4D97-AF65-F5344CB8AC3E}">
        <p14:creationId xmlns:p14="http://schemas.microsoft.com/office/powerpoint/2010/main" val="2187635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 Boxes-PURPL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2FB2EAF-31DF-6840-B8F3-F292F3D56FB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794"/>
            <a:ext cx="20104100" cy="11308556"/>
          </a:xfrm>
          <a:prstGeom prst="rect">
            <a:avLst/>
          </a:prstGeom>
        </p:spPr>
      </p:pic>
      <p:pic>
        <p:nvPicPr>
          <p:cNvPr id="9" name="Graphic 8">
            <a:extLst>
              <a:ext uri="{FF2B5EF4-FFF2-40B4-BE49-F238E27FC236}">
                <a16:creationId xmlns:a16="http://schemas.microsoft.com/office/drawing/2014/main" id="{421F3F7A-45EF-D643-B67D-5BFF6C8D3FF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28251" y="10265777"/>
            <a:ext cx="663422" cy="414638"/>
          </a:xfrm>
          <a:prstGeom prst="rect">
            <a:avLst/>
          </a:prstGeom>
        </p:spPr>
      </p:pic>
      <p:sp>
        <p:nvSpPr>
          <p:cNvPr id="5" name="object 3">
            <a:extLst>
              <a:ext uri="{FF2B5EF4-FFF2-40B4-BE49-F238E27FC236}">
                <a16:creationId xmlns:a16="http://schemas.microsoft.com/office/drawing/2014/main" id="{D99DE854-8C80-0747-8E4A-71FE402221E4}"/>
              </a:ext>
            </a:extLst>
          </p:cNvPr>
          <p:cNvSpPr/>
          <p:nvPr userDrawn="1"/>
        </p:nvSpPr>
        <p:spPr>
          <a:xfrm>
            <a:off x="2764274"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6" name="object 4">
            <a:extLst>
              <a:ext uri="{FF2B5EF4-FFF2-40B4-BE49-F238E27FC236}">
                <a16:creationId xmlns:a16="http://schemas.microsoft.com/office/drawing/2014/main" id="{44F8B23B-D805-9649-9556-CF3592009338}"/>
              </a:ext>
            </a:extLst>
          </p:cNvPr>
          <p:cNvSpPr/>
          <p:nvPr userDrawn="1"/>
        </p:nvSpPr>
        <p:spPr>
          <a:xfrm>
            <a:off x="7892053"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7" name="object 5">
            <a:extLst>
              <a:ext uri="{FF2B5EF4-FFF2-40B4-BE49-F238E27FC236}">
                <a16:creationId xmlns:a16="http://schemas.microsoft.com/office/drawing/2014/main" id="{E8C59653-C1B1-CD4C-AA02-94DC5C15ACB1}"/>
              </a:ext>
            </a:extLst>
          </p:cNvPr>
          <p:cNvSpPr/>
          <p:nvPr userDrawn="1"/>
        </p:nvSpPr>
        <p:spPr>
          <a:xfrm>
            <a:off x="13012315"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10" name="object 12">
            <a:extLst>
              <a:ext uri="{FF2B5EF4-FFF2-40B4-BE49-F238E27FC236}">
                <a16:creationId xmlns:a16="http://schemas.microsoft.com/office/drawing/2014/main" id="{8C5FA84E-30CE-1142-A22A-A5A056B7EF24}"/>
              </a:ext>
            </a:extLst>
          </p:cNvPr>
          <p:cNvSpPr/>
          <p:nvPr userDrawn="1"/>
        </p:nvSpPr>
        <p:spPr>
          <a:xfrm>
            <a:off x="6515972" y="8024131"/>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1" name="object 13">
            <a:extLst>
              <a:ext uri="{FF2B5EF4-FFF2-40B4-BE49-F238E27FC236}">
                <a16:creationId xmlns:a16="http://schemas.microsoft.com/office/drawing/2014/main" id="{A3B3471A-BA51-9B43-B8F8-9D918B7E72CF}"/>
              </a:ext>
            </a:extLst>
          </p:cNvPr>
          <p:cNvSpPr/>
          <p:nvPr userDrawn="1"/>
        </p:nvSpPr>
        <p:spPr>
          <a:xfrm>
            <a:off x="6341548" y="8024131"/>
            <a:ext cx="338455" cy="382905"/>
          </a:xfrm>
          <a:custGeom>
            <a:avLst/>
            <a:gdLst/>
            <a:ahLst/>
            <a:cxnLst/>
            <a:rect l="l" t="t" r="r" b="b"/>
            <a:pathLst>
              <a:path w="338454"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14" name="object 14">
            <a:extLst>
              <a:ext uri="{FF2B5EF4-FFF2-40B4-BE49-F238E27FC236}">
                <a16:creationId xmlns:a16="http://schemas.microsoft.com/office/drawing/2014/main" id="{6D0F191F-886E-C340-AB29-7EE5300E2D29}"/>
              </a:ext>
            </a:extLst>
          </p:cNvPr>
          <p:cNvSpPr/>
          <p:nvPr userDrawn="1"/>
        </p:nvSpPr>
        <p:spPr>
          <a:xfrm>
            <a:off x="11636235" y="8021514"/>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5" name="object 15">
            <a:extLst>
              <a:ext uri="{FF2B5EF4-FFF2-40B4-BE49-F238E27FC236}">
                <a16:creationId xmlns:a16="http://schemas.microsoft.com/office/drawing/2014/main" id="{515ED2BB-5D2B-EE4D-BED4-9A2892DE8C37}"/>
              </a:ext>
            </a:extLst>
          </p:cNvPr>
          <p:cNvSpPr/>
          <p:nvPr userDrawn="1"/>
        </p:nvSpPr>
        <p:spPr>
          <a:xfrm>
            <a:off x="11461811" y="8021514"/>
            <a:ext cx="338455" cy="382905"/>
          </a:xfrm>
          <a:custGeom>
            <a:avLst/>
            <a:gdLst/>
            <a:ahLst/>
            <a:cxnLst/>
            <a:rect l="l" t="t" r="r" b="b"/>
            <a:pathLst>
              <a:path w="338454"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16" name="object 16">
            <a:extLst>
              <a:ext uri="{FF2B5EF4-FFF2-40B4-BE49-F238E27FC236}">
                <a16:creationId xmlns:a16="http://schemas.microsoft.com/office/drawing/2014/main" id="{61071F40-C907-1B49-8A9D-CC623013DF4E}"/>
              </a:ext>
            </a:extLst>
          </p:cNvPr>
          <p:cNvSpPr/>
          <p:nvPr userDrawn="1"/>
        </p:nvSpPr>
        <p:spPr>
          <a:xfrm>
            <a:off x="16756498" y="8021514"/>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7" name="object 17">
            <a:extLst>
              <a:ext uri="{FF2B5EF4-FFF2-40B4-BE49-F238E27FC236}">
                <a16:creationId xmlns:a16="http://schemas.microsoft.com/office/drawing/2014/main" id="{6FF9AC17-8359-ED41-AEB5-839218965630}"/>
              </a:ext>
            </a:extLst>
          </p:cNvPr>
          <p:cNvSpPr/>
          <p:nvPr userDrawn="1"/>
        </p:nvSpPr>
        <p:spPr>
          <a:xfrm>
            <a:off x="16582074" y="8021514"/>
            <a:ext cx="338455" cy="382905"/>
          </a:xfrm>
          <a:custGeom>
            <a:avLst/>
            <a:gdLst/>
            <a:ahLst/>
            <a:cxnLst/>
            <a:rect l="l" t="t" r="r" b="b"/>
            <a:pathLst>
              <a:path w="338455"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23" name="Text Placeholder 2">
            <a:extLst>
              <a:ext uri="{FF2B5EF4-FFF2-40B4-BE49-F238E27FC236}">
                <a16:creationId xmlns:a16="http://schemas.microsoft.com/office/drawing/2014/main" id="{4FCA99AB-E060-DF46-BE98-B5B525F32572}"/>
              </a:ext>
            </a:extLst>
          </p:cNvPr>
          <p:cNvSpPr>
            <a:spLocks noGrp="1"/>
          </p:cNvSpPr>
          <p:nvPr>
            <p:ph type="body" sz="quarter" idx="11"/>
          </p:nvPr>
        </p:nvSpPr>
        <p:spPr>
          <a:xfrm>
            <a:off x="8277464" y="3973708"/>
            <a:ext cx="3424148" cy="4205921"/>
          </a:xfrm>
        </p:spPr>
        <p:txBody>
          <a:bodyPr>
            <a:normAutofit/>
          </a:bodyPr>
          <a:lstStyle>
            <a:lvl1pPr marL="177800" indent="-177800" algn="l">
              <a:defRPr lang="en-US" sz="1600" b="0" i="0" kern="1200" spc="5" dirty="0" smtClean="0">
                <a:solidFill>
                  <a:schemeClr val="tx1"/>
                </a:solidFill>
                <a:latin typeface="Courier" pitchFamily="2" charset="0"/>
                <a:ea typeface="+mn-ea"/>
                <a:cs typeface="Courier New"/>
              </a:defRPr>
            </a:lvl1pPr>
            <a:lvl2pPr algn="l">
              <a:defRPr sz="1600"/>
            </a:lvl2pPr>
            <a:lvl3pPr algn="l">
              <a:defRPr sz="1600"/>
            </a:lvl3pPr>
            <a:lvl4pPr algn="l">
              <a:defRPr sz="1600"/>
            </a:lvl4pPr>
            <a:lvl5pPr algn="l">
              <a:defRPr sz="1600"/>
            </a:lvl5pPr>
          </a:lstStyle>
          <a:p>
            <a:pPr marL="177800" lvl="0" indent="-177800" algn="l">
              <a:lnSpc>
                <a:spcPct val="120000"/>
              </a:lnSpc>
              <a:spcBef>
                <a:spcPts val="0"/>
              </a:spcBef>
              <a:spcAft>
                <a:spcPts val="600"/>
              </a:spcAft>
              <a:buFont typeface="Arial" panose="020B0604020202020204" pitchFamily="34" charset="0"/>
              <a:buChar char="•"/>
              <a:tabLst/>
            </a:pPr>
            <a:r>
              <a:rPr lang="en-US" dirty="0"/>
              <a:t>Click to edit Master text styles</a:t>
            </a:r>
          </a:p>
          <a:p>
            <a:pPr lvl="1"/>
            <a:r>
              <a:rPr lang="en-US" dirty="0"/>
              <a:t>Second level</a:t>
            </a:r>
          </a:p>
        </p:txBody>
      </p:sp>
      <p:sp>
        <p:nvSpPr>
          <p:cNvPr id="25" name="Text Placeholder 2">
            <a:extLst>
              <a:ext uri="{FF2B5EF4-FFF2-40B4-BE49-F238E27FC236}">
                <a16:creationId xmlns:a16="http://schemas.microsoft.com/office/drawing/2014/main" id="{49F1B2A6-C651-C340-BC66-BFA5452221F7}"/>
              </a:ext>
            </a:extLst>
          </p:cNvPr>
          <p:cNvSpPr>
            <a:spLocks noGrp="1"/>
          </p:cNvSpPr>
          <p:nvPr>
            <p:ph type="body" sz="quarter" idx="12"/>
          </p:nvPr>
        </p:nvSpPr>
        <p:spPr>
          <a:xfrm>
            <a:off x="13332350" y="3973708"/>
            <a:ext cx="3424148" cy="4205921"/>
          </a:xfrm>
        </p:spPr>
        <p:txBody>
          <a:bodyPr>
            <a:normAutofit/>
          </a:bodyPr>
          <a:lstStyle>
            <a:lvl1pPr marL="177800" indent="-177800" algn="l">
              <a:defRPr lang="en-US" sz="1600" b="0" i="0" kern="1200" spc="5" dirty="0" smtClean="0">
                <a:solidFill>
                  <a:schemeClr val="tx1"/>
                </a:solidFill>
                <a:latin typeface="Courier" pitchFamily="2" charset="0"/>
                <a:ea typeface="+mn-ea"/>
                <a:cs typeface="Courier New"/>
              </a:defRPr>
            </a:lvl1pPr>
            <a:lvl2pPr algn="l">
              <a:defRPr sz="1600"/>
            </a:lvl2pPr>
            <a:lvl3pPr algn="l">
              <a:defRPr sz="1600"/>
            </a:lvl3pPr>
            <a:lvl4pPr algn="l">
              <a:defRPr sz="1600"/>
            </a:lvl4pPr>
            <a:lvl5pPr algn="l">
              <a:defRPr sz="1600"/>
            </a:lvl5pPr>
          </a:lstStyle>
          <a:p>
            <a:pPr marL="177800" lvl="0" indent="-177800" algn="l">
              <a:lnSpc>
                <a:spcPct val="120000"/>
              </a:lnSpc>
              <a:spcBef>
                <a:spcPts val="0"/>
              </a:spcBef>
              <a:spcAft>
                <a:spcPts val="600"/>
              </a:spcAft>
              <a:buFont typeface="Arial" panose="020B0604020202020204" pitchFamily="34" charset="0"/>
              <a:buChar char="•"/>
              <a:tabLst/>
            </a:pPr>
            <a:r>
              <a:rPr lang="en-US" dirty="0"/>
              <a:t>Click to edit Master text styles</a:t>
            </a:r>
          </a:p>
          <a:p>
            <a:pPr lvl="1"/>
            <a:r>
              <a:rPr lang="en-US" dirty="0"/>
              <a:t>Second level</a:t>
            </a:r>
          </a:p>
        </p:txBody>
      </p:sp>
      <p:sp>
        <p:nvSpPr>
          <p:cNvPr id="26" name="Text Placeholder 2">
            <a:extLst>
              <a:ext uri="{FF2B5EF4-FFF2-40B4-BE49-F238E27FC236}">
                <a16:creationId xmlns:a16="http://schemas.microsoft.com/office/drawing/2014/main" id="{D2E5BEA0-EDF8-CF40-A14C-DDB5BEA0234D}"/>
              </a:ext>
            </a:extLst>
          </p:cNvPr>
          <p:cNvSpPr>
            <a:spLocks noGrp="1"/>
          </p:cNvSpPr>
          <p:nvPr>
            <p:ph type="body" sz="quarter" idx="10"/>
          </p:nvPr>
        </p:nvSpPr>
        <p:spPr>
          <a:xfrm>
            <a:off x="3174802" y="3973708"/>
            <a:ext cx="3424148" cy="4205921"/>
          </a:xfrm>
        </p:spPr>
        <p:txBody>
          <a:bodyPr>
            <a:normAutofit/>
          </a:bodyPr>
          <a:lstStyle>
            <a:lvl1pPr algn="l">
              <a:lnSpc>
                <a:spcPct val="120000"/>
              </a:lnSpc>
              <a:spcAft>
                <a:spcPts val="600"/>
              </a:spcAft>
              <a:defRPr sz="1600"/>
            </a:lvl1pPr>
            <a:lvl2pPr algn="l">
              <a:defRPr sz="1600"/>
            </a:lvl2pPr>
            <a:lvl3pPr algn="l">
              <a:defRPr sz="1600"/>
            </a:lvl3pPr>
            <a:lvl4pPr algn="l">
              <a:defRPr sz="1600"/>
            </a:lvl4pPr>
            <a:lvl5pPr algn="l">
              <a:defRPr sz="1600"/>
            </a:lvl5pPr>
          </a:lstStyle>
          <a:p>
            <a:pPr lvl="0"/>
            <a:r>
              <a:rPr lang="en-US" dirty="0"/>
              <a:t>Click to edit Master text styles</a:t>
            </a:r>
          </a:p>
          <a:p>
            <a:pPr lvl="1"/>
            <a:r>
              <a:rPr lang="en-US" dirty="0"/>
              <a:t>Second level</a:t>
            </a:r>
          </a:p>
        </p:txBody>
      </p:sp>
      <p:sp>
        <p:nvSpPr>
          <p:cNvPr id="35" name="Text Placeholder 34">
            <a:extLst>
              <a:ext uri="{FF2B5EF4-FFF2-40B4-BE49-F238E27FC236}">
                <a16:creationId xmlns:a16="http://schemas.microsoft.com/office/drawing/2014/main" id="{DBF51A22-E511-B14D-8F82-88F78F7C6366}"/>
              </a:ext>
            </a:extLst>
          </p:cNvPr>
          <p:cNvSpPr>
            <a:spLocks noGrp="1"/>
          </p:cNvSpPr>
          <p:nvPr>
            <p:ph type="body" sz="quarter" idx="17"/>
          </p:nvPr>
        </p:nvSpPr>
        <p:spPr>
          <a:xfrm>
            <a:off x="3174802"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
        <p:nvSpPr>
          <p:cNvPr id="36" name="Text Placeholder 34">
            <a:extLst>
              <a:ext uri="{FF2B5EF4-FFF2-40B4-BE49-F238E27FC236}">
                <a16:creationId xmlns:a16="http://schemas.microsoft.com/office/drawing/2014/main" id="{3235B84F-1482-5446-945C-4C9E97B563E8}"/>
              </a:ext>
            </a:extLst>
          </p:cNvPr>
          <p:cNvSpPr>
            <a:spLocks noGrp="1"/>
          </p:cNvSpPr>
          <p:nvPr>
            <p:ph type="body" sz="quarter" idx="18"/>
          </p:nvPr>
        </p:nvSpPr>
        <p:spPr>
          <a:xfrm>
            <a:off x="8270784"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
        <p:nvSpPr>
          <p:cNvPr id="37" name="Text Placeholder 34">
            <a:extLst>
              <a:ext uri="{FF2B5EF4-FFF2-40B4-BE49-F238E27FC236}">
                <a16:creationId xmlns:a16="http://schemas.microsoft.com/office/drawing/2014/main" id="{CBB54BF2-5077-E14A-8B00-52FA94EBC036}"/>
              </a:ext>
            </a:extLst>
          </p:cNvPr>
          <p:cNvSpPr>
            <a:spLocks noGrp="1"/>
          </p:cNvSpPr>
          <p:nvPr>
            <p:ph type="body" sz="quarter" idx="19"/>
          </p:nvPr>
        </p:nvSpPr>
        <p:spPr>
          <a:xfrm>
            <a:off x="13335944"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20975754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guide id="3" pos="1252">
          <p15:clr>
            <a:srgbClr val="FBAE40"/>
          </p15:clr>
        </p15:guide>
        <p15:guide id="4" pos="113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 Boxes-RED">
    <p:bg>
      <p:bgPr>
        <a:solidFill>
          <a:schemeClr val="bg2"/>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2FB2EAF-31DF-6840-B8F3-F292F3D56FB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794"/>
            <a:ext cx="20104100" cy="11308556"/>
          </a:xfrm>
          <a:prstGeom prst="rect">
            <a:avLst/>
          </a:prstGeom>
        </p:spPr>
      </p:pic>
      <p:pic>
        <p:nvPicPr>
          <p:cNvPr id="9" name="Graphic 8">
            <a:extLst>
              <a:ext uri="{FF2B5EF4-FFF2-40B4-BE49-F238E27FC236}">
                <a16:creationId xmlns:a16="http://schemas.microsoft.com/office/drawing/2014/main" id="{421F3F7A-45EF-D643-B67D-5BFF6C8D3FF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28251" y="10265777"/>
            <a:ext cx="663422" cy="414638"/>
          </a:xfrm>
          <a:prstGeom prst="rect">
            <a:avLst/>
          </a:prstGeom>
        </p:spPr>
      </p:pic>
      <p:sp>
        <p:nvSpPr>
          <p:cNvPr id="5" name="object 3">
            <a:extLst>
              <a:ext uri="{FF2B5EF4-FFF2-40B4-BE49-F238E27FC236}">
                <a16:creationId xmlns:a16="http://schemas.microsoft.com/office/drawing/2014/main" id="{D99DE854-8C80-0747-8E4A-71FE402221E4}"/>
              </a:ext>
            </a:extLst>
          </p:cNvPr>
          <p:cNvSpPr/>
          <p:nvPr userDrawn="1"/>
        </p:nvSpPr>
        <p:spPr>
          <a:xfrm>
            <a:off x="2764274"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6" name="object 4">
            <a:extLst>
              <a:ext uri="{FF2B5EF4-FFF2-40B4-BE49-F238E27FC236}">
                <a16:creationId xmlns:a16="http://schemas.microsoft.com/office/drawing/2014/main" id="{44F8B23B-D805-9649-9556-CF3592009338}"/>
              </a:ext>
            </a:extLst>
          </p:cNvPr>
          <p:cNvSpPr/>
          <p:nvPr userDrawn="1"/>
        </p:nvSpPr>
        <p:spPr>
          <a:xfrm>
            <a:off x="7892053"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7" name="object 5">
            <a:extLst>
              <a:ext uri="{FF2B5EF4-FFF2-40B4-BE49-F238E27FC236}">
                <a16:creationId xmlns:a16="http://schemas.microsoft.com/office/drawing/2014/main" id="{E8C59653-C1B1-CD4C-AA02-94DC5C15ACB1}"/>
              </a:ext>
            </a:extLst>
          </p:cNvPr>
          <p:cNvSpPr/>
          <p:nvPr userDrawn="1"/>
        </p:nvSpPr>
        <p:spPr>
          <a:xfrm>
            <a:off x="13012315"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10" name="object 12">
            <a:extLst>
              <a:ext uri="{FF2B5EF4-FFF2-40B4-BE49-F238E27FC236}">
                <a16:creationId xmlns:a16="http://schemas.microsoft.com/office/drawing/2014/main" id="{8C5FA84E-30CE-1142-A22A-A5A056B7EF24}"/>
              </a:ext>
            </a:extLst>
          </p:cNvPr>
          <p:cNvSpPr/>
          <p:nvPr userDrawn="1"/>
        </p:nvSpPr>
        <p:spPr>
          <a:xfrm>
            <a:off x="6515972" y="8024131"/>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1" name="object 13">
            <a:extLst>
              <a:ext uri="{FF2B5EF4-FFF2-40B4-BE49-F238E27FC236}">
                <a16:creationId xmlns:a16="http://schemas.microsoft.com/office/drawing/2014/main" id="{A3B3471A-BA51-9B43-B8F8-9D918B7E72CF}"/>
              </a:ext>
            </a:extLst>
          </p:cNvPr>
          <p:cNvSpPr/>
          <p:nvPr userDrawn="1"/>
        </p:nvSpPr>
        <p:spPr>
          <a:xfrm>
            <a:off x="6341548" y="8024131"/>
            <a:ext cx="338455" cy="382905"/>
          </a:xfrm>
          <a:custGeom>
            <a:avLst/>
            <a:gdLst/>
            <a:ahLst/>
            <a:cxnLst/>
            <a:rect l="l" t="t" r="r" b="b"/>
            <a:pathLst>
              <a:path w="338454"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14" name="object 14">
            <a:extLst>
              <a:ext uri="{FF2B5EF4-FFF2-40B4-BE49-F238E27FC236}">
                <a16:creationId xmlns:a16="http://schemas.microsoft.com/office/drawing/2014/main" id="{6D0F191F-886E-C340-AB29-7EE5300E2D29}"/>
              </a:ext>
            </a:extLst>
          </p:cNvPr>
          <p:cNvSpPr/>
          <p:nvPr userDrawn="1"/>
        </p:nvSpPr>
        <p:spPr>
          <a:xfrm>
            <a:off x="11636235" y="8021514"/>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5" name="object 15">
            <a:extLst>
              <a:ext uri="{FF2B5EF4-FFF2-40B4-BE49-F238E27FC236}">
                <a16:creationId xmlns:a16="http://schemas.microsoft.com/office/drawing/2014/main" id="{515ED2BB-5D2B-EE4D-BED4-9A2892DE8C37}"/>
              </a:ext>
            </a:extLst>
          </p:cNvPr>
          <p:cNvSpPr/>
          <p:nvPr userDrawn="1"/>
        </p:nvSpPr>
        <p:spPr>
          <a:xfrm>
            <a:off x="11461811" y="8021514"/>
            <a:ext cx="338455" cy="382905"/>
          </a:xfrm>
          <a:custGeom>
            <a:avLst/>
            <a:gdLst/>
            <a:ahLst/>
            <a:cxnLst/>
            <a:rect l="l" t="t" r="r" b="b"/>
            <a:pathLst>
              <a:path w="338454"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16" name="object 16">
            <a:extLst>
              <a:ext uri="{FF2B5EF4-FFF2-40B4-BE49-F238E27FC236}">
                <a16:creationId xmlns:a16="http://schemas.microsoft.com/office/drawing/2014/main" id="{61071F40-C907-1B49-8A9D-CC623013DF4E}"/>
              </a:ext>
            </a:extLst>
          </p:cNvPr>
          <p:cNvSpPr/>
          <p:nvPr userDrawn="1"/>
        </p:nvSpPr>
        <p:spPr>
          <a:xfrm>
            <a:off x="16756498" y="8021514"/>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7" name="object 17">
            <a:extLst>
              <a:ext uri="{FF2B5EF4-FFF2-40B4-BE49-F238E27FC236}">
                <a16:creationId xmlns:a16="http://schemas.microsoft.com/office/drawing/2014/main" id="{6FF9AC17-8359-ED41-AEB5-839218965630}"/>
              </a:ext>
            </a:extLst>
          </p:cNvPr>
          <p:cNvSpPr/>
          <p:nvPr userDrawn="1"/>
        </p:nvSpPr>
        <p:spPr>
          <a:xfrm>
            <a:off x="16582074" y="8021514"/>
            <a:ext cx="338455" cy="382905"/>
          </a:xfrm>
          <a:custGeom>
            <a:avLst/>
            <a:gdLst/>
            <a:ahLst/>
            <a:cxnLst/>
            <a:rect l="l" t="t" r="r" b="b"/>
            <a:pathLst>
              <a:path w="338455"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23" name="Text Placeholder 2">
            <a:extLst>
              <a:ext uri="{FF2B5EF4-FFF2-40B4-BE49-F238E27FC236}">
                <a16:creationId xmlns:a16="http://schemas.microsoft.com/office/drawing/2014/main" id="{4FCA99AB-E060-DF46-BE98-B5B525F32572}"/>
              </a:ext>
            </a:extLst>
          </p:cNvPr>
          <p:cNvSpPr>
            <a:spLocks noGrp="1"/>
          </p:cNvSpPr>
          <p:nvPr>
            <p:ph type="body" sz="quarter" idx="11"/>
          </p:nvPr>
        </p:nvSpPr>
        <p:spPr>
          <a:xfrm>
            <a:off x="8277464" y="3973708"/>
            <a:ext cx="3424148" cy="4205921"/>
          </a:xfrm>
        </p:spPr>
        <p:txBody>
          <a:bodyPr>
            <a:normAutofit/>
          </a:bodyPr>
          <a:lstStyle>
            <a:lvl1pPr marL="177800" indent="-177800" algn="l">
              <a:defRPr lang="en-US" sz="1600" b="0" i="0" kern="1200" spc="5" dirty="0" smtClean="0">
                <a:solidFill>
                  <a:schemeClr val="tx1"/>
                </a:solidFill>
                <a:latin typeface="Courier" pitchFamily="2" charset="0"/>
                <a:ea typeface="+mn-ea"/>
                <a:cs typeface="Courier New"/>
              </a:defRPr>
            </a:lvl1pPr>
            <a:lvl2pPr algn="l">
              <a:defRPr sz="1600"/>
            </a:lvl2pPr>
            <a:lvl3pPr algn="l">
              <a:defRPr sz="1600"/>
            </a:lvl3pPr>
            <a:lvl4pPr algn="l">
              <a:defRPr sz="1600"/>
            </a:lvl4pPr>
            <a:lvl5pPr algn="l">
              <a:defRPr sz="1600"/>
            </a:lvl5pPr>
          </a:lstStyle>
          <a:p>
            <a:pPr marL="177800" lvl="0" indent="-177800" algn="l">
              <a:lnSpc>
                <a:spcPct val="120000"/>
              </a:lnSpc>
              <a:spcBef>
                <a:spcPts val="0"/>
              </a:spcBef>
              <a:spcAft>
                <a:spcPts val="600"/>
              </a:spcAft>
              <a:buFont typeface="Arial" panose="020B0604020202020204" pitchFamily="34" charset="0"/>
              <a:buChar char="•"/>
              <a:tabLst/>
            </a:pPr>
            <a:r>
              <a:rPr lang="en-US" dirty="0"/>
              <a:t>Click to edit Master text styles</a:t>
            </a:r>
          </a:p>
          <a:p>
            <a:pPr lvl="1"/>
            <a:r>
              <a:rPr lang="en-US" dirty="0"/>
              <a:t>Second level</a:t>
            </a:r>
          </a:p>
        </p:txBody>
      </p:sp>
      <p:sp>
        <p:nvSpPr>
          <p:cNvPr id="25" name="Text Placeholder 2">
            <a:extLst>
              <a:ext uri="{FF2B5EF4-FFF2-40B4-BE49-F238E27FC236}">
                <a16:creationId xmlns:a16="http://schemas.microsoft.com/office/drawing/2014/main" id="{49F1B2A6-C651-C340-BC66-BFA5452221F7}"/>
              </a:ext>
            </a:extLst>
          </p:cNvPr>
          <p:cNvSpPr>
            <a:spLocks noGrp="1"/>
          </p:cNvSpPr>
          <p:nvPr>
            <p:ph type="body" sz="quarter" idx="12"/>
          </p:nvPr>
        </p:nvSpPr>
        <p:spPr>
          <a:xfrm>
            <a:off x="13332350" y="3973708"/>
            <a:ext cx="3424148" cy="4205921"/>
          </a:xfrm>
        </p:spPr>
        <p:txBody>
          <a:bodyPr>
            <a:normAutofit/>
          </a:bodyPr>
          <a:lstStyle>
            <a:lvl1pPr marL="177800" indent="-177800" algn="l">
              <a:defRPr lang="en-US" sz="1600" b="0" i="0" kern="1200" spc="5" dirty="0" smtClean="0">
                <a:solidFill>
                  <a:schemeClr val="tx1"/>
                </a:solidFill>
                <a:latin typeface="Courier" pitchFamily="2" charset="0"/>
                <a:ea typeface="+mn-ea"/>
                <a:cs typeface="Courier New"/>
              </a:defRPr>
            </a:lvl1pPr>
            <a:lvl2pPr algn="l">
              <a:defRPr sz="1600"/>
            </a:lvl2pPr>
            <a:lvl3pPr algn="l">
              <a:defRPr sz="1600"/>
            </a:lvl3pPr>
            <a:lvl4pPr algn="l">
              <a:defRPr sz="1600"/>
            </a:lvl4pPr>
            <a:lvl5pPr algn="l">
              <a:defRPr sz="1600"/>
            </a:lvl5pPr>
          </a:lstStyle>
          <a:p>
            <a:pPr marL="177800" lvl="0" indent="-177800" algn="l">
              <a:lnSpc>
                <a:spcPct val="120000"/>
              </a:lnSpc>
              <a:spcBef>
                <a:spcPts val="0"/>
              </a:spcBef>
              <a:spcAft>
                <a:spcPts val="600"/>
              </a:spcAft>
              <a:buFont typeface="Arial" panose="020B0604020202020204" pitchFamily="34" charset="0"/>
              <a:buChar char="•"/>
              <a:tabLst/>
            </a:pPr>
            <a:r>
              <a:rPr lang="en-US" dirty="0"/>
              <a:t>Click to edit Master text styles</a:t>
            </a:r>
          </a:p>
          <a:p>
            <a:pPr lvl="1"/>
            <a:r>
              <a:rPr lang="en-US" dirty="0"/>
              <a:t>Second level</a:t>
            </a:r>
          </a:p>
        </p:txBody>
      </p:sp>
      <p:sp>
        <p:nvSpPr>
          <p:cNvPr id="26" name="Text Placeholder 2">
            <a:extLst>
              <a:ext uri="{FF2B5EF4-FFF2-40B4-BE49-F238E27FC236}">
                <a16:creationId xmlns:a16="http://schemas.microsoft.com/office/drawing/2014/main" id="{D2E5BEA0-EDF8-CF40-A14C-DDB5BEA0234D}"/>
              </a:ext>
            </a:extLst>
          </p:cNvPr>
          <p:cNvSpPr>
            <a:spLocks noGrp="1"/>
          </p:cNvSpPr>
          <p:nvPr>
            <p:ph type="body" sz="quarter" idx="10"/>
          </p:nvPr>
        </p:nvSpPr>
        <p:spPr>
          <a:xfrm>
            <a:off x="3174802" y="3973708"/>
            <a:ext cx="3424148" cy="4205921"/>
          </a:xfrm>
        </p:spPr>
        <p:txBody>
          <a:bodyPr>
            <a:normAutofit/>
          </a:bodyPr>
          <a:lstStyle>
            <a:lvl1pPr algn="l">
              <a:lnSpc>
                <a:spcPct val="120000"/>
              </a:lnSpc>
              <a:spcAft>
                <a:spcPts val="600"/>
              </a:spcAft>
              <a:defRPr sz="1600"/>
            </a:lvl1pPr>
            <a:lvl2pPr algn="l">
              <a:defRPr sz="1600"/>
            </a:lvl2pPr>
            <a:lvl3pPr algn="l">
              <a:defRPr sz="1600"/>
            </a:lvl3pPr>
            <a:lvl4pPr algn="l">
              <a:defRPr sz="1600"/>
            </a:lvl4pPr>
            <a:lvl5pPr algn="l">
              <a:defRPr sz="1600"/>
            </a:lvl5pPr>
          </a:lstStyle>
          <a:p>
            <a:pPr lvl="0"/>
            <a:r>
              <a:rPr lang="en-US" dirty="0"/>
              <a:t>Click to edit Master text styles</a:t>
            </a:r>
          </a:p>
          <a:p>
            <a:pPr lvl="1"/>
            <a:r>
              <a:rPr lang="en-US" dirty="0"/>
              <a:t>Second level</a:t>
            </a:r>
          </a:p>
        </p:txBody>
      </p:sp>
      <p:sp>
        <p:nvSpPr>
          <p:cNvPr id="35" name="Text Placeholder 34">
            <a:extLst>
              <a:ext uri="{FF2B5EF4-FFF2-40B4-BE49-F238E27FC236}">
                <a16:creationId xmlns:a16="http://schemas.microsoft.com/office/drawing/2014/main" id="{DBF51A22-E511-B14D-8F82-88F78F7C6366}"/>
              </a:ext>
            </a:extLst>
          </p:cNvPr>
          <p:cNvSpPr>
            <a:spLocks noGrp="1"/>
          </p:cNvSpPr>
          <p:nvPr>
            <p:ph type="body" sz="quarter" idx="17"/>
          </p:nvPr>
        </p:nvSpPr>
        <p:spPr>
          <a:xfrm>
            <a:off x="3174802"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
        <p:nvSpPr>
          <p:cNvPr id="36" name="Text Placeholder 34">
            <a:extLst>
              <a:ext uri="{FF2B5EF4-FFF2-40B4-BE49-F238E27FC236}">
                <a16:creationId xmlns:a16="http://schemas.microsoft.com/office/drawing/2014/main" id="{3235B84F-1482-5446-945C-4C9E97B563E8}"/>
              </a:ext>
            </a:extLst>
          </p:cNvPr>
          <p:cNvSpPr>
            <a:spLocks noGrp="1"/>
          </p:cNvSpPr>
          <p:nvPr>
            <p:ph type="body" sz="quarter" idx="18"/>
          </p:nvPr>
        </p:nvSpPr>
        <p:spPr>
          <a:xfrm>
            <a:off x="8270784"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
        <p:nvSpPr>
          <p:cNvPr id="37" name="Text Placeholder 34">
            <a:extLst>
              <a:ext uri="{FF2B5EF4-FFF2-40B4-BE49-F238E27FC236}">
                <a16:creationId xmlns:a16="http://schemas.microsoft.com/office/drawing/2014/main" id="{CBB54BF2-5077-E14A-8B00-52FA94EBC036}"/>
              </a:ext>
            </a:extLst>
          </p:cNvPr>
          <p:cNvSpPr>
            <a:spLocks noGrp="1"/>
          </p:cNvSpPr>
          <p:nvPr>
            <p:ph type="body" sz="quarter" idx="19"/>
          </p:nvPr>
        </p:nvSpPr>
        <p:spPr>
          <a:xfrm>
            <a:off x="13335944"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54055355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guide id="3" pos="1252">
          <p15:clr>
            <a:srgbClr val="FBAE40"/>
          </p15:clr>
        </p15:guide>
        <p15:guide id="4" pos="113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RED">
    <p:bg>
      <p:bgPr>
        <a:solidFill>
          <a:schemeClr val="bg2"/>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9" name="Group 8">
            <a:extLst>
              <a:ext uri="{FF2B5EF4-FFF2-40B4-BE49-F238E27FC236}">
                <a16:creationId xmlns:a16="http://schemas.microsoft.com/office/drawing/2014/main" id="{C76725E0-C8DD-C345-8448-5BFB72C927CC}"/>
              </a:ext>
            </a:extLst>
          </p:cNvPr>
          <p:cNvGrpSpPr/>
          <p:nvPr userDrawn="1"/>
        </p:nvGrpSpPr>
        <p:grpSpPr>
          <a:xfrm>
            <a:off x="7537450" y="-1"/>
            <a:ext cx="5029200" cy="11309351"/>
            <a:chOff x="7537450" y="-1"/>
            <a:chExt cx="5029200" cy="11309351"/>
          </a:xfrm>
        </p:grpSpPr>
        <p:pic>
          <p:nvPicPr>
            <p:cNvPr id="10" name="Graphic 9">
              <a:extLst>
                <a:ext uri="{FF2B5EF4-FFF2-40B4-BE49-F238E27FC236}">
                  <a16:creationId xmlns:a16="http://schemas.microsoft.com/office/drawing/2014/main" id="{509BE963-3383-6D4A-AB18-55E639F605C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6716384"/>
              <a:ext cx="5029200" cy="4592966"/>
            </a:xfrm>
            <a:prstGeom prst="rect">
              <a:avLst/>
            </a:prstGeom>
          </p:spPr>
        </p:pic>
        <p:pic>
          <p:nvPicPr>
            <p:cNvPr id="11" name="Graphic 10">
              <a:extLst>
                <a:ext uri="{FF2B5EF4-FFF2-40B4-BE49-F238E27FC236}">
                  <a16:creationId xmlns:a16="http://schemas.microsoft.com/office/drawing/2014/main" id="{DEF993A9-798E-7A48-BC7F-4433E18242C4}"/>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1"/>
              <a:ext cx="5029200" cy="3490609"/>
            </a:xfrm>
            <a:prstGeom prst="rect">
              <a:avLst/>
            </a:prstGeom>
          </p:spPr>
        </p:pic>
      </p:grpSp>
      <p:sp>
        <p:nvSpPr>
          <p:cNvPr id="7" name="object 7">
            <a:extLst>
              <a:ext uri="{FF2B5EF4-FFF2-40B4-BE49-F238E27FC236}">
                <a16:creationId xmlns:a16="http://schemas.microsoft.com/office/drawing/2014/main" id="{6BF66E18-254C-2B41-AF14-7577657B479D}"/>
              </a:ext>
            </a:extLst>
          </p:cNvPr>
          <p:cNvSpPr/>
          <p:nvPr userDrawn="1"/>
        </p:nvSpPr>
        <p:spPr>
          <a:xfrm>
            <a:off x="17172252" y="9897028"/>
            <a:ext cx="2303594" cy="77282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3" name="Graphic 12">
            <a:extLst>
              <a:ext uri="{FF2B5EF4-FFF2-40B4-BE49-F238E27FC236}">
                <a16:creationId xmlns:a16="http://schemas.microsoft.com/office/drawing/2014/main" id="{1659B901-2304-9F48-B032-1AE530610C9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8250" y="9873205"/>
            <a:ext cx="1291537" cy="807211"/>
          </a:xfrm>
          <a:prstGeom prst="rect">
            <a:avLst/>
          </a:prstGeom>
        </p:spPr>
      </p:pic>
    </p:spTree>
    <p:extLst>
      <p:ext uri="{BB962C8B-B14F-4D97-AF65-F5344CB8AC3E}">
        <p14:creationId xmlns:p14="http://schemas.microsoft.com/office/powerpoint/2010/main" val="1580126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 Boxes-SALMON">
    <p:bg>
      <p:bgPr>
        <a:solidFill>
          <a:schemeClr val="tx2"/>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2FB2EAF-31DF-6840-B8F3-F292F3D56FB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794"/>
            <a:ext cx="20104100" cy="11308556"/>
          </a:xfrm>
          <a:prstGeom prst="rect">
            <a:avLst/>
          </a:prstGeom>
        </p:spPr>
      </p:pic>
      <p:pic>
        <p:nvPicPr>
          <p:cNvPr id="9" name="Graphic 8">
            <a:extLst>
              <a:ext uri="{FF2B5EF4-FFF2-40B4-BE49-F238E27FC236}">
                <a16:creationId xmlns:a16="http://schemas.microsoft.com/office/drawing/2014/main" id="{421F3F7A-45EF-D643-B67D-5BFF6C8D3FF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28251" y="10265777"/>
            <a:ext cx="663422" cy="414638"/>
          </a:xfrm>
          <a:prstGeom prst="rect">
            <a:avLst/>
          </a:prstGeom>
        </p:spPr>
      </p:pic>
      <p:sp>
        <p:nvSpPr>
          <p:cNvPr id="5" name="object 3">
            <a:extLst>
              <a:ext uri="{FF2B5EF4-FFF2-40B4-BE49-F238E27FC236}">
                <a16:creationId xmlns:a16="http://schemas.microsoft.com/office/drawing/2014/main" id="{D99DE854-8C80-0747-8E4A-71FE402221E4}"/>
              </a:ext>
            </a:extLst>
          </p:cNvPr>
          <p:cNvSpPr/>
          <p:nvPr userDrawn="1"/>
        </p:nvSpPr>
        <p:spPr>
          <a:xfrm>
            <a:off x="2764274"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6" name="object 4">
            <a:extLst>
              <a:ext uri="{FF2B5EF4-FFF2-40B4-BE49-F238E27FC236}">
                <a16:creationId xmlns:a16="http://schemas.microsoft.com/office/drawing/2014/main" id="{44F8B23B-D805-9649-9556-CF3592009338}"/>
              </a:ext>
            </a:extLst>
          </p:cNvPr>
          <p:cNvSpPr/>
          <p:nvPr userDrawn="1"/>
        </p:nvSpPr>
        <p:spPr>
          <a:xfrm>
            <a:off x="7892053"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7" name="object 5">
            <a:extLst>
              <a:ext uri="{FF2B5EF4-FFF2-40B4-BE49-F238E27FC236}">
                <a16:creationId xmlns:a16="http://schemas.microsoft.com/office/drawing/2014/main" id="{E8C59653-C1B1-CD4C-AA02-94DC5C15ACB1}"/>
              </a:ext>
            </a:extLst>
          </p:cNvPr>
          <p:cNvSpPr/>
          <p:nvPr userDrawn="1"/>
        </p:nvSpPr>
        <p:spPr>
          <a:xfrm>
            <a:off x="13012315" y="2591544"/>
            <a:ext cx="4320540" cy="6125845"/>
          </a:xfrm>
          <a:custGeom>
            <a:avLst/>
            <a:gdLst/>
            <a:ahLst/>
            <a:cxnLst/>
            <a:rect l="l" t="t" r="r" b="b"/>
            <a:pathLst>
              <a:path w="4320540" h="6125845">
                <a:moveTo>
                  <a:pt x="0" y="6125467"/>
                </a:moveTo>
                <a:lnTo>
                  <a:pt x="4320004" y="6125467"/>
                </a:lnTo>
                <a:lnTo>
                  <a:pt x="4320004" y="0"/>
                </a:lnTo>
                <a:lnTo>
                  <a:pt x="0" y="0"/>
                </a:lnTo>
                <a:lnTo>
                  <a:pt x="0" y="6125467"/>
                </a:lnTo>
                <a:close/>
              </a:path>
            </a:pathLst>
          </a:custGeom>
          <a:solidFill>
            <a:srgbClr val="FFFFFF"/>
          </a:solidFill>
        </p:spPr>
        <p:txBody>
          <a:bodyPr wrap="square" lIns="0" tIns="0" rIns="0" bIns="0" rtlCol="0"/>
          <a:lstStyle/>
          <a:p>
            <a:endParaRPr/>
          </a:p>
        </p:txBody>
      </p:sp>
      <p:sp>
        <p:nvSpPr>
          <p:cNvPr id="10" name="object 12">
            <a:extLst>
              <a:ext uri="{FF2B5EF4-FFF2-40B4-BE49-F238E27FC236}">
                <a16:creationId xmlns:a16="http://schemas.microsoft.com/office/drawing/2014/main" id="{8C5FA84E-30CE-1142-A22A-A5A056B7EF24}"/>
              </a:ext>
            </a:extLst>
          </p:cNvPr>
          <p:cNvSpPr/>
          <p:nvPr userDrawn="1"/>
        </p:nvSpPr>
        <p:spPr>
          <a:xfrm>
            <a:off x="6515972" y="8024131"/>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1" name="object 13">
            <a:extLst>
              <a:ext uri="{FF2B5EF4-FFF2-40B4-BE49-F238E27FC236}">
                <a16:creationId xmlns:a16="http://schemas.microsoft.com/office/drawing/2014/main" id="{A3B3471A-BA51-9B43-B8F8-9D918B7E72CF}"/>
              </a:ext>
            </a:extLst>
          </p:cNvPr>
          <p:cNvSpPr/>
          <p:nvPr userDrawn="1"/>
        </p:nvSpPr>
        <p:spPr>
          <a:xfrm>
            <a:off x="6341548" y="8024131"/>
            <a:ext cx="338455" cy="382905"/>
          </a:xfrm>
          <a:custGeom>
            <a:avLst/>
            <a:gdLst/>
            <a:ahLst/>
            <a:cxnLst/>
            <a:rect l="l" t="t" r="r" b="b"/>
            <a:pathLst>
              <a:path w="338454"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14" name="object 14">
            <a:extLst>
              <a:ext uri="{FF2B5EF4-FFF2-40B4-BE49-F238E27FC236}">
                <a16:creationId xmlns:a16="http://schemas.microsoft.com/office/drawing/2014/main" id="{6D0F191F-886E-C340-AB29-7EE5300E2D29}"/>
              </a:ext>
            </a:extLst>
          </p:cNvPr>
          <p:cNvSpPr/>
          <p:nvPr userDrawn="1"/>
        </p:nvSpPr>
        <p:spPr>
          <a:xfrm>
            <a:off x="11636235" y="8021514"/>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5" name="object 15">
            <a:extLst>
              <a:ext uri="{FF2B5EF4-FFF2-40B4-BE49-F238E27FC236}">
                <a16:creationId xmlns:a16="http://schemas.microsoft.com/office/drawing/2014/main" id="{515ED2BB-5D2B-EE4D-BED4-9A2892DE8C37}"/>
              </a:ext>
            </a:extLst>
          </p:cNvPr>
          <p:cNvSpPr/>
          <p:nvPr userDrawn="1"/>
        </p:nvSpPr>
        <p:spPr>
          <a:xfrm>
            <a:off x="11461811" y="8021514"/>
            <a:ext cx="338455" cy="382905"/>
          </a:xfrm>
          <a:custGeom>
            <a:avLst/>
            <a:gdLst/>
            <a:ahLst/>
            <a:cxnLst/>
            <a:rect l="l" t="t" r="r" b="b"/>
            <a:pathLst>
              <a:path w="338454"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16" name="object 16">
            <a:extLst>
              <a:ext uri="{FF2B5EF4-FFF2-40B4-BE49-F238E27FC236}">
                <a16:creationId xmlns:a16="http://schemas.microsoft.com/office/drawing/2014/main" id="{61071F40-C907-1B49-8A9D-CC623013DF4E}"/>
              </a:ext>
            </a:extLst>
          </p:cNvPr>
          <p:cNvSpPr/>
          <p:nvPr userDrawn="1"/>
        </p:nvSpPr>
        <p:spPr>
          <a:xfrm>
            <a:off x="16756498" y="8021514"/>
            <a:ext cx="320040" cy="158115"/>
          </a:xfrm>
          <a:custGeom>
            <a:avLst/>
            <a:gdLst/>
            <a:ahLst/>
            <a:cxnLst/>
            <a:rect l="l" t="t" r="r" b="b"/>
            <a:pathLst>
              <a:path w="320040" h="158115">
                <a:moveTo>
                  <a:pt x="319623" y="157890"/>
                </a:moveTo>
                <a:lnTo>
                  <a:pt x="163502" y="0"/>
                </a:lnTo>
                <a:lnTo>
                  <a:pt x="0" y="156257"/>
                </a:lnTo>
              </a:path>
            </a:pathLst>
          </a:custGeom>
          <a:ln w="34763">
            <a:solidFill>
              <a:srgbClr val="000000"/>
            </a:solidFill>
          </a:ln>
        </p:spPr>
        <p:txBody>
          <a:bodyPr wrap="square" lIns="0" tIns="0" rIns="0" bIns="0" rtlCol="0"/>
          <a:lstStyle/>
          <a:p>
            <a:endParaRPr/>
          </a:p>
        </p:txBody>
      </p:sp>
      <p:sp>
        <p:nvSpPr>
          <p:cNvPr id="17" name="object 17">
            <a:extLst>
              <a:ext uri="{FF2B5EF4-FFF2-40B4-BE49-F238E27FC236}">
                <a16:creationId xmlns:a16="http://schemas.microsoft.com/office/drawing/2014/main" id="{6FF9AC17-8359-ED41-AEB5-839218965630}"/>
              </a:ext>
            </a:extLst>
          </p:cNvPr>
          <p:cNvSpPr/>
          <p:nvPr userDrawn="1"/>
        </p:nvSpPr>
        <p:spPr>
          <a:xfrm>
            <a:off x="16582074" y="8021514"/>
            <a:ext cx="338455" cy="382905"/>
          </a:xfrm>
          <a:custGeom>
            <a:avLst/>
            <a:gdLst/>
            <a:ahLst/>
            <a:cxnLst/>
            <a:rect l="l" t="t" r="r" b="b"/>
            <a:pathLst>
              <a:path w="338455" h="382904">
                <a:moveTo>
                  <a:pt x="0" y="382794"/>
                </a:moveTo>
                <a:lnTo>
                  <a:pt x="335298" y="382794"/>
                </a:lnTo>
                <a:lnTo>
                  <a:pt x="337926" y="0"/>
                </a:lnTo>
              </a:path>
            </a:pathLst>
          </a:custGeom>
          <a:ln w="34763">
            <a:solidFill>
              <a:srgbClr val="000000"/>
            </a:solidFill>
          </a:ln>
        </p:spPr>
        <p:txBody>
          <a:bodyPr wrap="square" lIns="0" tIns="0" rIns="0" bIns="0" rtlCol="0"/>
          <a:lstStyle/>
          <a:p>
            <a:endParaRPr/>
          </a:p>
        </p:txBody>
      </p:sp>
      <p:sp>
        <p:nvSpPr>
          <p:cNvPr id="23" name="Text Placeholder 2">
            <a:extLst>
              <a:ext uri="{FF2B5EF4-FFF2-40B4-BE49-F238E27FC236}">
                <a16:creationId xmlns:a16="http://schemas.microsoft.com/office/drawing/2014/main" id="{4FCA99AB-E060-DF46-BE98-B5B525F32572}"/>
              </a:ext>
            </a:extLst>
          </p:cNvPr>
          <p:cNvSpPr>
            <a:spLocks noGrp="1"/>
          </p:cNvSpPr>
          <p:nvPr>
            <p:ph type="body" sz="quarter" idx="11"/>
          </p:nvPr>
        </p:nvSpPr>
        <p:spPr>
          <a:xfrm>
            <a:off x="8277464" y="3973708"/>
            <a:ext cx="3424148" cy="4205921"/>
          </a:xfrm>
        </p:spPr>
        <p:txBody>
          <a:bodyPr>
            <a:normAutofit/>
          </a:bodyPr>
          <a:lstStyle>
            <a:lvl1pPr marL="177800" indent="-177800" algn="l">
              <a:defRPr lang="en-US" sz="1600" b="0" i="0" kern="1200" spc="5" dirty="0" smtClean="0">
                <a:solidFill>
                  <a:schemeClr val="tx1"/>
                </a:solidFill>
                <a:latin typeface="Courier" pitchFamily="2" charset="0"/>
                <a:ea typeface="+mn-ea"/>
                <a:cs typeface="Courier New"/>
              </a:defRPr>
            </a:lvl1pPr>
            <a:lvl2pPr algn="l">
              <a:defRPr sz="1600"/>
            </a:lvl2pPr>
            <a:lvl3pPr algn="l">
              <a:defRPr sz="1600"/>
            </a:lvl3pPr>
            <a:lvl4pPr algn="l">
              <a:defRPr sz="1600"/>
            </a:lvl4pPr>
            <a:lvl5pPr algn="l">
              <a:defRPr sz="1600"/>
            </a:lvl5pPr>
          </a:lstStyle>
          <a:p>
            <a:pPr marL="177800" lvl="0" indent="-177800" algn="l">
              <a:lnSpc>
                <a:spcPct val="120000"/>
              </a:lnSpc>
              <a:spcBef>
                <a:spcPts val="0"/>
              </a:spcBef>
              <a:spcAft>
                <a:spcPts val="600"/>
              </a:spcAft>
              <a:buFont typeface="Arial" panose="020B0604020202020204" pitchFamily="34" charset="0"/>
              <a:buChar char="•"/>
              <a:tabLst/>
            </a:pPr>
            <a:r>
              <a:rPr lang="en-US" dirty="0"/>
              <a:t>Click to edit Master text styles</a:t>
            </a:r>
          </a:p>
          <a:p>
            <a:pPr lvl="1"/>
            <a:r>
              <a:rPr lang="en-US" dirty="0"/>
              <a:t>Second level</a:t>
            </a:r>
          </a:p>
        </p:txBody>
      </p:sp>
      <p:sp>
        <p:nvSpPr>
          <p:cNvPr id="25" name="Text Placeholder 2">
            <a:extLst>
              <a:ext uri="{FF2B5EF4-FFF2-40B4-BE49-F238E27FC236}">
                <a16:creationId xmlns:a16="http://schemas.microsoft.com/office/drawing/2014/main" id="{49F1B2A6-C651-C340-BC66-BFA5452221F7}"/>
              </a:ext>
            </a:extLst>
          </p:cNvPr>
          <p:cNvSpPr>
            <a:spLocks noGrp="1"/>
          </p:cNvSpPr>
          <p:nvPr>
            <p:ph type="body" sz="quarter" idx="12"/>
          </p:nvPr>
        </p:nvSpPr>
        <p:spPr>
          <a:xfrm>
            <a:off x="13332350" y="3973708"/>
            <a:ext cx="3424148" cy="4205921"/>
          </a:xfrm>
        </p:spPr>
        <p:txBody>
          <a:bodyPr>
            <a:normAutofit/>
          </a:bodyPr>
          <a:lstStyle>
            <a:lvl1pPr marL="177800" indent="-177800" algn="l">
              <a:defRPr lang="en-US" sz="1600" b="0" i="0" kern="1200" spc="5" dirty="0" smtClean="0">
                <a:solidFill>
                  <a:schemeClr val="tx1"/>
                </a:solidFill>
                <a:latin typeface="Courier" pitchFamily="2" charset="0"/>
                <a:ea typeface="+mn-ea"/>
                <a:cs typeface="Courier New"/>
              </a:defRPr>
            </a:lvl1pPr>
            <a:lvl2pPr algn="l">
              <a:defRPr sz="1600"/>
            </a:lvl2pPr>
            <a:lvl3pPr algn="l">
              <a:defRPr sz="1600"/>
            </a:lvl3pPr>
            <a:lvl4pPr algn="l">
              <a:defRPr sz="1600"/>
            </a:lvl4pPr>
            <a:lvl5pPr algn="l">
              <a:defRPr sz="1600"/>
            </a:lvl5pPr>
          </a:lstStyle>
          <a:p>
            <a:pPr marL="177800" lvl="0" indent="-177800" algn="l">
              <a:lnSpc>
                <a:spcPct val="120000"/>
              </a:lnSpc>
              <a:spcBef>
                <a:spcPts val="0"/>
              </a:spcBef>
              <a:spcAft>
                <a:spcPts val="600"/>
              </a:spcAft>
              <a:buFont typeface="Arial" panose="020B0604020202020204" pitchFamily="34" charset="0"/>
              <a:buChar char="•"/>
              <a:tabLst/>
            </a:pPr>
            <a:r>
              <a:rPr lang="en-US" dirty="0"/>
              <a:t>Click to edit Master text styles</a:t>
            </a:r>
          </a:p>
          <a:p>
            <a:pPr lvl="1"/>
            <a:r>
              <a:rPr lang="en-US" dirty="0"/>
              <a:t>Second level</a:t>
            </a:r>
          </a:p>
        </p:txBody>
      </p:sp>
      <p:sp>
        <p:nvSpPr>
          <p:cNvPr id="26" name="Text Placeholder 2">
            <a:extLst>
              <a:ext uri="{FF2B5EF4-FFF2-40B4-BE49-F238E27FC236}">
                <a16:creationId xmlns:a16="http://schemas.microsoft.com/office/drawing/2014/main" id="{D2E5BEA0-EDF8-CF40-A14C-DDB5BEA0234D}"/>
              </a:ext>
            </a:extLst>
          </p:cNvPr>
          <p:cNvSpPr>
            <a:spLocks noGrp="1"/>
          </p:cNvSpPr>
          <p:nvPr>
            <p:ph type="body" sz="quarter" idx="10"/>
          </p:nvPr>
        </p:nvSpPr>
        <p:spPr>
          <a:xfrm>
            <a:off x="3174802" y="3973708"/>
            <a:ext cx="3424148" cy="4205921"/>
          </a:xfrm>
        </p:spPr>
        <p:txBody>
          <a:bodyPr>
            <a:normAutofit/>
          </a:bodyPr>
          <a:lstStyle>
            <a:lvl1pPr algn="l">
              <a:lnSpc>
                <a:spcPct val="120000"/>
              </a:lnSpc>
              <a:spcAft>
                <a:spcPts val="600"/>
              </a:spcAft>
              <a:defRPr sz="1600"/>
            </a:lvl1pPr>
            <a:lvl2pPr algn="l">
              <a:defRPr sz="1600"/>
            </a:lvl2pPr>
            <a:lvl3pPr algn="l">
              <a:defRPr sz="1600"/>
            </a:lvl3pPr>
            <a:lvl4pPr algn="l">
              <a:defRPr sz="1600"/>
            </a:lvl4pPr>
            <a:lvl5pPr algn="l">
              <a:defRPr sz="1600"/>
            </a:lvl5pPr>
          </a:lstStyle>
          <a:p>
            <a:pPr lvl="0"/>
            <a:r>
              <a:rPr lang="en-US" dirty="0"/>
              <a:t>Click to edit Master text styles</a:t>
            </a:r>
          </a:p>
          <a:p>
            <a:pPr lvl="1"/>
            <a:r>
              <a:rPr lang="en-US" dirty="0"/>
              <a:t>Second level</a:t>
            </a:r>
          </a:p>
        </p:txBody>
      </p:sp>
      <p:sp>
        <p:nvSpPr>
          <p:cNvPr id="35" name="Text Placeholder 34">
            <a:extLst>
              <a:ext uri="{FF2B5EF4-FFF2-40B4-BE49-F238E27FC236}">
                <a16:creationId xmlns:a16="http://schemas.microsoft.com/office/drawing/2014/main" id="{DBF51A22-E511-B14D-8F82-88F78F7C6366}"/>
              </a:ext>
            </a:extLst>
          </p:cNvPr>
          <p:cNvSpPr>
            <a:spLocks noGrp="1"/>
          </p:cNvSpPr>
          <p:nvPr>
            <p:ph type="body" sz="quarter" idx="17"/>
          </p:nvPr>
        </p:nvSpPr>
        <p:spPr>
          <a:xfrm>
            <a:off x="3174802"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
        <p:nvSpPr>
          <p:cNvPr id="36" name="Text Placeholder 34">
            <a:extLst>
              <a:ext uri="{FF2B5EF4-FFF2-40B4-BE49-F238E27FC236}">
                <a16:creationId xmlns:a16="http://schemas.microsoft.com/office/drawing/2014/main" id="{3235B84F-1482-5446-945C-4C9E97B563E8}"/>
              </a:ext>
            </a:extLst>
          </p:cNvPr>
          <p:cNvSpPr>
            <a:spLocks noGrp="1"/>
          </p:cNvSpPr>
          <p:nvPr>
            <p:ph type="body" sz="quarter" idx="18"/>
          </p:nvPr>
        </p:nvSpPr>
        <p:spPr>
          <a:xfrm>
            <a:off x="8270784"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
        <p:nvSpPr>
          <p:cNvPr id="37" name="Text Placeholder 34">
            <a:extLst>
              <a:ext uri="{FF2B5EF4-FFF2-40B4-BE49-F238E27FC236}">
                <a16:creationId xmlns:a16="http://schemas.microsoft.com/office/drawing/2014/main" id="{CBB54BF2-5077-E14A-8B00-52FA94EBC036}"/>
              </a:ext>
            </a:extLst>
          </p:cNvPr>
          <p:cNvSpPr>
            <a:spLocks noGrp="1"/>
          </p:cNvSpPr>
          <p:nvPr>
            <p:ph type="body" sz="quarter" idx="19"/>
          </p:nvPr>
        </p:nvSpPr>
        <p:spPr>
          <a:xfrm>
            <a:off x="13335944" y="3086100"/>
            <a:ext cx="3660775" cy="1111250"/>
          </a:xfrm>
        </p:spPr>
        <p:txBody>
          <a:bodyPr/>
          <a:lstStyle>
            <a:lvl1pPr marL="0" indent="0" algn="l">
              <a:lnSpc>
                <a:spcPct val="80000"/>
              </a:lnSpc>
              <a:spcAft>
                <a:spcPts val="0"/>
              </a:spcAft>
              <a:buNone/>
              <a:defRPr sz="2700" b="1" i="1" cap="all" baseline="0">
                <a:latin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185912946"/>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guide id="3" pos="1252">
          <p15:clr>
            <a:srgbClr val="FBAE40"/>
          </p15:clr>
        </p15:guide>
        <p15:guide id="4" pos="1134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only-RED">
    <p:bg>
      <p:bgPr>
        <a:solidFill>
          <a:schemeClr val="bg2"/>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2FB2EAF-31DF-6840-B8F3-F292F3D56FB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81" y="0"/>
            <a:ext cx="20104100" cy="11308556"/>
          </a:xfrm>
          <a:prstGeom prst="rect">
            <a:avLst/>
          </a:prstGeom>
        </p:spPr>
      </p:pic>
      <p:sp>
        <p:nvSpPr>
          <p:cNvPr id="13" name="Title 6">
            <a:extLst>
              <a:ext uri="{FF2B5EF4-FFF2-40B4-BE49-F238E27FC236}">
                <a16:creationId xmlns:a16="http://schemas.microsoft.com/office/drawing/2014/main" id="{E9451337-8FF4-EF4E-8A46-6E0A5F3F01D6}"/>
              </a:ext>
            </a:extLst>
          </p:cNvPr>
          <p:cNvSpPr>
            <a:spLocks noGrp="1"/>
          </p:cNvSpPr>
          <p:nvPr>
            <p:ph type="title"/>
          </p:nvPr>
        </p:nvSpPr>
        <p:spPr>
          <a:xfrm>
            <a:off x="1986076" y="1712286"/>
            <a:ext cx="16022524" cy="830577"/>
          </a:xfrm>
          <a:prstGeom prst="rect">
            <a:avLst/>
          </a:prstGeom>
        </p:spPr>
        <p:txBody>
          <a:bodyPr wrap="square" lIns="0" tIns="0" rIns="0" bIns="0" anchor="t" anchorCtr="0">
            <a:noAutofit/>
          </a:bodyPr>
          <a:lstStyle>
            <a:lvl1pPr algn="l">
              <a:defRPr sz="2700" cap="all" baseline="0">
                <a:solidFill>
                  <a:schemeClr val="bg1"/>
                </a:solidFill>
              </a:defRPr>
            </a:lvl1pPr>
          </a:lstStyle>
          <a:p>
            <a:r>
              <a:rPr lang="en-US" dirty="0"/>
              <a:t>Click to edit Master title style</a:t>
            </a:r>
          </a:p>
        </p:txBody>
      </p:sp>
      <p:pic>
        <p:nvPicPr>
          <p:cNvPr id="9" name="Graphic 8">
            <a:extLst>
              <a:ext uri="{FF2B5EF4-FFF2-40B4-BE49-F238E27FC236}">
                <a16:creationId xmlns:a16="http://schemas.microsoft.com/office/drawing/2014/main" id="{421F3F7A-45EF-D643-B67D-5BFF6C8D3FF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28251" y="10265777"/>
            <a:ext cx="663422" cy="414638"/>
          </a:xfrm>
          <a:prstGeom prst="rect">
            <a:avLst/>
          </a:prstGeom>
        </p:spPr>
      </p:pic>
    </p:spTree>
  </p:cSld>
  <p:clrMapOvr>
    <a:masterClrMapping/>
  </p:clrMapOvr>
  <p:extLst>
    <p:ext uri="{DCECCB84-F9BA-43D5-87BE-67443E8EF086}">
      <p15:sldGuideLst xmlns:p15="http://schemas.microsoft.com/office/powerpoint/2012/main">
        <p15:guide id="1" orient="horz" pos="3562" userDrawn="1">
          <p15:clr>
            <a:srgbClr val="FBAE40"/>
          </p15:clr>
        </p15:guide>
        <p15:guide id="2" pos="6332" userDrawn="1">
          <p15:clr>
            <a:srgbClr val="FBAE40"/>
          </p15:clr>
        </p15:guide>
        <p15:guide id="3" pos="1252" userDrawn="1">
          <p15:clr>
            <a:srgbClr val="FBAE40"/>
          </p15:clr>
        </p15:guide>
        <p15:guide id="4" pos="1134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SALMON">
    <p:bg>
      <p:bgPr>
        <a:solidFill>
          <a:schemeClr val="tx2"/>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2FB2EAF-31DF-6840-B8F3-F292F3D56FB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81" y="0"/>
            <a:ext cx="20104100" cy="11308556"/>
          </a:xfrm>
          <a:prstGeom prst="rect">
            <a:avLst/>
          </a:prstGeom>
        </p:spPr>
      </p:pic>
      <p:sp>
        <p:nvSpPr>
          <p:cNvPr id="13" name="Title 6">
            <a:extLst>
              <a:ext uri="{FF2B5EF4-FFF2-40B4-BE49-F238E27FC236}">
                <a16:creationId xmlns:a16="http://schemas.microsoft.com/office/drawing/2014/main" id="{E9451337-8FF4-EF4E-8A46-6E0A5F3F01D6}"/>
              </a:ext>
            </a:extLst>
          </p:cNvPr>
          <p:cNvSpPr>
            <a:spLocks noGrp="1"/>
          </p:cNvSpPr>
          <p:nvPr>
            <p:ph type="title"/>
          </p:nvPr>
        </p:nvSpPr>
        <p:spPr>
          <a:xfrm>
            <a:off x="1986076" y="1712286"/>
            <a:ext cx="16022524" cy="830577"/>
          </a:xfrm>
          <a:prstGeom prst="rect">
            <a:avLst/>
          </a:prstGeom>
        </p:spPr>
        <p:txBody>
          <a:bodyPr wrap="square" lIns="0" tIns="0" rIns="0" bIns="0" anchor="t" anchorCtr="0">
            <a:noAutofit/>
          </a:bodyPr>
          <a:lstStyle>
            <a:lvl1pPr algn="l">
              <a:defRPr sz="2700" cap="all"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84820658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guide id="3" pos="1252">
          <p15:clr>
            <a:srgbClr val="FBAE40"/>
          </p15:clr>
        </p15:guide>
        <p15:guide id="4" pos="113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white">
    <p:spTree>
      <p:nvGrpSpPr>
        <p:cNvPr id="1" name=""/>
        <p:cNvGrpSpPr/>
        <p:nvPr/>
      </p:nvGrpSpPr>
      <p:grpSpPr>
        <a:xfrm>
          <a:off x="0" y="0"/>
          <a:ext cx="0" cy="0"/>
          <a:chOff x="0" y="0"/>
          <a:chExt cx="0" cy="0"/>
        </a:xfrm>
      </p:grpSpPr>
      <p:sp>
        <p:nvSpPr>
          <p:cNvPr id="37" name="Title 6">
            <a:extLst>
              <a:ext uri="{FF2B5EF4-FFF2-40B4-BE49-F238E27FC236}">
                <a16:creationId xmlns:a16="http://schemas.microsoft.com/office/drawing/2014/main" id="{8DB2D349-8FE2-0848-82B2-5C80737EA677}"/>
              </a:ext>
            </a:extLst>
          </p:cNvPr>
          <p:cNvSpPr>
            <a:spLocks noGrp="1"/>
          </p:cNvSpPr>
          <p:nvPr>
            <p:ph type="title"/>
          </p:nvPr>
        </p:nvSpPr>
        <p:spPr>
          <a:xfrm>
            <a:off x="1986075" y="1712286"/>
            <a:ext cx="16130475" cy="830577"/>
          </a:xfrm>
          <a:prstGeom prst="rect">
            <a:avLst/>
          </a:prstGeom>
        </p:spPr>
        <p:txBody>
          <a:bodyPr wrap="square" lIns="0" tIns="0" rIns="0" bIns="0" anchor="t" anchorCtr="0">
            <a:noAutofit/>
          </a:bodyPr>
          <a:lstStyle>
            <a:lvl1pPr algn="l">
              <a:defRPr sz="2700" cap="all" baseline="0">
                <a:solidFill>
                  <a:schemeClr val="tx1"/>
                </a:solidFill>
              </a:defRPr>
            </a:lvl1pPr>
          </a:lstStyle>
          <a:p>
            <a:r>
              <a:rPr lang="en-US" dirty="0"/>
              <a:t>Click to edit Master title style</a:t>
            </a:r>
          </a:p>
        </p:txBody>
      </p:sp>
      <p:sp>
        <p:nvSpPr>
          <p:cNvPr id="5" name="Freeform 4">
            <a:extLst>
              <a:ext uri="{FF2B5EF4-FFF2-40B4-BE49-F238E27FC236}">
                <a16:creationId xmlns:a16="http://schemas.microsoft.com/office/drawing/2014/main" id="{A6EE97E9-8615-5641-BA96-50B5F1568314}"/>
              </a:ext>
            </a:extLst>
          </p:cNvPr>
          <p:cNvSpPr/>
          <p:nvPr/>
        </p:nvSpPr>
        <p:spPr>
          <a:xfrm>
            <a:off x="0" y="794"/>
            <a:ext cx="20104100" cy="11308556"/>
          </a:xfrm>
          <a:custGeom>
            <a:avLst/>
            <a:gdLst>
              <a:gd name="connsiteX0" fmla="*/ 0 w 20104100"/>
              <a:gd name="connsiteY0" fmla="*/ 0 h 11308556"/>
              <a:gd name="connsiteX1" fmla="*/ 0 w 20104100"/>
              <a:gd name="connsiteY1" fmla="*/ 2823788 h 11308556"/>
              <a:gd name="connsiteX2" fmla="*/ 1901618 w 20104100"/>
              <a:gd name="connsiteY2" fmla="*/ 4960896 h 11308556"/>
              <a:gd name="connsiteX3" fmla="*/ 654640 w 20104100"/>
              <a:gd name="connsiteY3" fmla="*/ 4960896 h 11308556"/>
              <a:gd name="connsiteX4" fmla="*/ 654640 w 20104100"/>
              <a:gd name="connsiteY4" fmla="*/ 9676250 h 11308556"/>
              <a:gd name="connsiteX5" fmla="*/ 0 w 20104100"/>
              <a:gd name="connsiteY5" fmla="*/ 9676250 h 11308556"/>
              <a:gd name="connsiteX6" fmla="*/ 0 w 20104100"/>
              <a:gd name="connsiteY6" fmla="*/ 11308556 h 11308556"/>
              <a:gd name="connsiteX7" fmla="*/ 20104100 w 20104100"/>
              <a:gd name="connsiteY7" fmla="*/ 11308556 h 11308556"/>
              <a:gd name="connsiteX8" fmla="*/ 20104100 w 20104100"/>
              <a:gd name="connsiteY8" fmla="*/ 0 h 11308556"/>
              <a:gd name="connsiteX9" fmla="*/ 19378154 w 20104100"/>
              <a:gd name="connsiteY9" fmla="*/ 1879000 h 11308556"/>
              <a:gd name="connsiteX10" fmla="*/ 19295956 w 20104100"/>
              <a:gd name="connsiteY10" fmla="*/ 1879000 h 11308556"/>
              <a:gd name="connsiteX11" fmla="*/ 19295956 w 20104100"/>
              <a:gd name="connsiteY11" fmla="*/ 3928990 h 11308556"/>
              <a:gd name="connsiteX12" fmla="*/ 18537550 w 20104100"/>
              <a:gd name="connsiteY12" fmla="*/ 3928990 h 11308556"/>
              <a:gd name="connsiteX13" fmla="*/ 18537550 w 20104100"/>
              <a:gd name="connsiteY13" fmla="*/ 1879000 h 11308556"/>
              <a:gd name="connsiteX14" fmla="*/ 18005840 w 20104100"/>
              <a:gd name="connsiteY14" fmla="*/ 1879000 h 11308556"/>
              <a:gd name="connsiteX15" fmla="*/ 18916806 w 20104100"/>
              <a:gd name="connsiteY15" fmla="*/ 835263 h 11308556"/>
              <a:gd name="connsiteX16" fmla="*/ 19827774 w 20104100"/>
              <a:gd name="connsiteY16" fmla="*/ 1879000 h 113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04100" h="11308556">
                <a:moveTo>
                  <a:pt x="0" y="0"/>
                </a:moveTo>
                <a:lnTo>
                  <a:pt x="0" y="2823788"/>
                </a:lnTo>
                <a:lnTo>
                  <a:pt x="1901618" y="4960896"/>
                </a:lnTo>
                <a:lnTo>
                  <a:pt x="654640" y="4960896"/>
                </a:lnTo>
                <a:lnTo>
                  <a:pt x="654640" y="9676250"/>
                </a:lnTo>
                <a:lnTo>
                  <a:pt x="0" y="9676250"/>
                </a:lnTo>
                <a:lnTo>
                  <a:pt x="0" y="11308556"/>
                </a:lnTo>
                <a:lnTo>
                  <a:pt x="20104100" y="11308556"/>
                </a:lnTo>
                <a:lnTo>
                  <a:pt x="20104100" y="0"/>
                </a:lnTo>
                <a:close/>
                <a:moveTo>
                  <a:pt x="19378154" y="1879000"/>
                </a:moveTo>
                <a:lnTo>
                  <a:pt x="19295956" y="1879000"/>
                </a:lnTo>
                <a:lnTo>
                  <a:pt x="19295956" y="3928990"/>
                </a:lnTo>
                <a:lnTo>
                  <a:pt x="18537550" y="3928990"/>
                </a:lnTo>
                <a:lnTo>
                  <a:pt x="18537550" y="1879000"/>
                </a:lnTo>
                <a:lnTo>
                  <a:pt x="18005840" y="1879000"/>
                </a:lnTo>
                <a:lnTo>
                  <a:pt x="18916806" y="835263"/>
                </a:lnTo>
                <a:lnTo>
                  <a:pt x="19827774" y="1879000"/>
                </a:lnTo>
                <a:close/>
              </a:path>
            </a:pathLst>
          </a:custGeom>
          <a:noFill/>
          <a:ln w="1046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C7ADA1A-7896-E442-830A-907F10FB58E2}"/>
              </a:ext>
            </a:extLst>
          </p:cNvPr>
          <p:cNvSpPr/>
          <p:nvPr/>
        </p:nvSpPr>
        <p:spPr>
          <a:xfrm>
            <a:off x="0" y="2824582"/>
            <a:ext cx="1895230" cy="6847959"/>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a:p>
        </p:txBody>
      </p:sp>
    </p:spTree>
    <p:extLst>
      <p:ext uri="{BB962C8B-B14F-4D97-AF65-F5344CB8AC3E}">
        <p14:creationId xmlns:p14="http://schemas.microsoft.com/office/powerpoint/2010/main" val="4004641228"/>
      </p:ext>
    </p:extLst>
  </p:cSld>
  <p:clrMapOvr>
    <a:masterClrMapping/>
  </p:clrMapOvr>
  <p:extLst>
    <p:ext uri="{DCECCB84-F9BA-43D5-87BE-67443E8EF086}">
      <p15:sldGuideLst xmlns:p15="http://schemas.microsoft.com/office/powerpoint/2012/main">
        <p15:guide id="1" orient="horz" pos="3562">
          <p15:clr>
            <a:srgbClr val="FBAE40"/>
          </p15:clr>
        </p15:guide>
        <p15:guide id="2" pos="1274">
          <p15:clr>
            <a:srgbClr val="FBAE40"/>
          </p15:clr>
        </p15:guide>
        <p15:guide id="3" pos="1141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Body copy">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E9451337-8FF4-EF4E-8A46-6E0A5F3F01D6}"/>
              </a:ext>
            </a:extLst>
          </p:cNvPr>
          <p:cNvSpPr>
            <a:spLocks noGrp="1"/>
          </p:cNvSpPr>
          <p:nvPr>
            <p:ph type="title"/>
          </p:nvPr>
        </p:nvSpPr>
        <p:spPr>
          <a:xfrm>
            <a:off x="1986076" y="1712286"/>
            <a:ext cx="16108286" cy="830577"/>
          </a:xfrm>
          <a:prstGeom prst="rect">
            <a:avLst/>
          </a:prstGeom>
        </p:spPr>
        <p:txBody>
          <a:bodyPr wrap="square" lIns="0" tIns="0" rIns="0" bIns="0" anchor="t" anchorCtr="0">
            <a:noAutofit/>
          </a:bodyPr>
          <a:lstStyle>
            <a:lvl1pPr algn="l">
              <a:defRPr sz="2700" cap="all" baseline="0">
                <a:solidFill>
                  <a:schemeClr val="tx1"/>
                </a:solidFill>
              </a:defRPr>
            </a:lvl1pPr>
          </a:lstStyle>
          <a:p>
            <a:r>
              <a:rPr lang="en-US" dirty="0"/>
              <a:t>Click to edit Master title style</a:t>
            </a:r>
          </a:p>
        </p:txBody>
      </p:sp>
      <p:sp>
        <p:nvSpPr>
          <p:cNvPr id="9" name="Content Placeholder 8">
            <a:extLst>
              <a:ext uri="{FF2B5EF4-FFF2-40B4-BE49-F238E27FC236}">
                <a16:creationId xmlns:a16="http://schemas.microsoft.com/office/drawing/2014/main" id="{AB491DB7-69A3-B84A-82AC-7B7CD0BFD783}"/>
              </a:ext>
            </a:extLst>
          </p:cNvPr>
          <p:cNvSpPr>
            <a:spLocks noGrp="1"/>
          </p:cNvSpPr>
          <p:nvPr>
            <p:ph sz="quarter" idx="10"/>
          </p:nvPr>
        </p:nvSpPr>
        <p:spPr>
          <a:xfrm>
            <a:off x="1951038" y="2543175"/>
            <a:ext cx="16143287" cy="8137525"/>
          </a:xfrm>
        </p:spPr>
        <p:txBody>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p:txBody>
      </p:sp>
      <p:sp>
        <p:nvSpPr>
          <p:cNvPr id="3" name="Freeform 2">
            <a:extLst>
              <a:ext uri="{FF2B5EF4-FFF2-40B4-BE49-F238E27FC236}">
                <a16:creationId xmlns:a16="http://schemas.microsoft.com/office/drawing/2014/main" id="{52E9D9F6-A0E4-194A-A38F-FFDF9429E665}"/>
              </a:ext>
            </a:extLst>
          </p:cNvPr>
          <p:cNvSpPr/>
          <p:nvPr/>
        </p:nvSpPr>
        <p:spPr>
          <a:xfrm>
            <a:off x="3281" y="0"/>
            <a:ext cx="20104100" cy="11308556"/>
          </a:xfrm>
          <a:custGeom>
            <a:avLst/>
            <a:gdLst>
              <a:gd name="connsiteX0" fmla="*/ 0 w 20104100"/>
              <a:gd name="connsiteY0" fmla="*/ 0 h 11308556"/>
              <a:gd name="connsiteX1" fmla="*/ 0 w 20104100"/>
              <a:gd name="connsiteY1" fmla="*/ 2823788 h 11308556"/>
              <a:gd name="connsiteX2" fmla="*/ 1901618 w 20104100"/>
              <a:gd name="connsiteY2" fmla="*/ 4960896 h 11308556"/>
              <a:gd name="connsiteX3" fmla="*/ 654640 w 20104100"/>
              <a:gd name="connsiteY3" fmla="*/ 4960896 h 11308556"/>
              <a:gd name="connsiteX4" fmla="*/ 654640 w 20104100"/>
              <a:gd name="connsiteY4" fmla="*/ 9676250 h 11308556"/>
              <a:gd name="connsiteX5" fmla="*/ 0 w 20104100"/>
              <a:gd name="connsiteY5" fmla="*/ 9676250 h 11308556"/>
              <a:gd name="connsiteX6" fmla="*/ 0 w 20104100"/>
              <a:gd name="connsiteY6" fmla="*/ 11308556 h 11308556"/>
              <a:gd name="connsiteX7" fmla="*/ 20104100 w 20104100"/>
              <a:gd name="connsiteY7" fmla="*/ 11308556 h 11308556"/>
              <a:gd name="connsiteX8" fmla="*/ 20104100 w 20104100"/>
              <a:gd name="connsiteY8" fmla="*/ 0 h 11308556"/>
              <a:gd name="connsiteX9" fmla="*/ 19378154 w 20104100"/>
              <a:gd name="connsiteY9" fmla="*/ 1879000 h 11308556"/>
              <a:gd name="connsiteX10" fmla="*/ 19295956 w 20104100"/>
              <a:gd name="connsiteY10" fmla="*/ 1879000 h 11308556"/>
              <a:gd name="connsiteX11" fmla="*/ 19295956 w 20104100"/>
              <a:gd name="connsiteY11" fmla="*/ 3928990 h 11308556"/>
              <a:gd name="connsiteX12" fmla="*/ 18537550 w 20104100"/>
              <a:gd name="connsiteY12" fmla="*/ 3928990 h 11308556"/>
              <a:gd name="connsiteX13" fmla="*/ 18537550 w 20104100"/>
              <a:gd name="connsiteY13" fmla="*/ 1879000 h 11308556"/>
              <a:gd name="connsiteX14" fmla="*/ 18005840 w 20104100"/>
              <a:gd name="connsiteY14" fmla="*/ 1879000 h 11308556"/>
              <a:gd name="connsiteX15" fmla="*/ 18916806 w 20104100"/>
              <a:gd name="connsiteY15" fmla="*/ 835263 h 11308556"/>
              <a:gd name="connsiteX16" fmla="*/ 19827774 w 20104100"/>
              <a:gd name="connsiteY16" fmla="*/ 1879000 h 113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04100" h="11308556">
                <a:moveTo>
                  <a:pt x="0" y="0"/>
                </a:moveTo>
                <a:lnTo>
                  <a:pt x="0" y="2823788"/>
                </a:lnTo>
                <a:lnTo>
                  <a:pt x="1901618" y="4960896"/>
                </a:lnTo>
                <a:lnTo>
                  <a:pt x="654640" y="4960896"/>
                </a:lnTo>
                <a:lnTo>
                  <a:pt x="654640" y="9676250"/>
                </a:lnTo>
                <a:lnTo>
                  <a:pt x="0" y="9676250"/>
                </a:lnTo>
                <a:lnTo>
                  <a:pt x="0" y="11308556"/>
                </a:lnTo>
                <a:lnTo>
                  <a:pt x="20104100" y="11308556"/>
                </a:lnTo>
                <a:lnTo>
                  <a:pt x="20104100" y="0"/>
                </a:lnTo>
                <a:close/>
                <a:moveTo>
                  <a:pt x="19378154" y="1879000"/>
                </a:moveTo>
                <a:lnTo>
                  <a:pt x="19295956" y="1879000"/>
                </a:lnTo>
                <a:lnTo>
                  <a:pt x="19295956" y="3928990"/>
                </a:lnTo>
                <a:lnTo>
                  <a:pt x="18537550" y="3928990"/>
                </a:lnTo>
                <a:lnTo>
                  <a:pt x="18537550" y="1879000"/>
                </a:lnTo>
                <a:lnTo>
                  <a:pt x="18005840" y="1879000"/>
                </a:lnTo>
                <a:lnTo>
                  <a:pt x="18916806" y="835263"/>
                </a:lnTo>
                <a:lnTo>
                  <a:pt x="19827774" y="1879000"/>
                </a:lnTo>
                <a:close/>
              </a:path>
            </a:pathLst>
          </a:custGeom>
          <a:noFill/>
          <a:ln w="1046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0597540-0E30-E44C-8F97-D3E9B1F82171}"/>
              </a:ext>
            </a:extLst>
          </p:cNvPr>
          <p:cNvSpPr/>
          <p:nvPr/>
        </p:nvSpPr>
        <p:spPr>
          <a:xfrm>
            <a:off x="3281" y="2823788"/>
            <a:ext cx="1895230" cy="6847959"/>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a:p>
        </p:txBody>
      </p:sp>
    </p:spTree>
    <p:extLst>
      <p:ext uri="{BB962C8B-B14F-4D97-AF65-F5344CB8AC3E}">
        <p14:creationId xmlns:p14="http://schemas.microsoft.com/office/powerpoint/2010/main" val="2928804796"/>
      </p:ext>
    </p:extLst>
  </p:cSld>
  <p:clrMapOvr>
    <a:masterClrMapping/>
  </p:clrMapOvr>
  <p:extLst>
    <p:ext uri="{DCECCB84-F9BA-43D5-87BE-67443E8EF086}">
      <p15:sldGuideLst xmlns:p15="http://schemas.microsoft.com/office/powerpoint/2012/main">
        <p15:guide id="1" pos="6332" userDrawn="1">
          <p15:clr>
            <a:srgbClr val="FBAE40"/>
          </p15:clr>
        </p15:guide>
        <p15:guide id="2" pos="1229" userDrawn="1">
          <p15:clr>
            <a:srgbClr val="FBAE40"/>
          </p15:clr>
        </p15:guide>
        <p15:guide id="3" pos="1141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oadmap-1">
    <p:spTree>
      <p:nvGrpSpPr>
        <p:cNvPr id="1" name=""/>
        <p:cNvGrpSpPr/>
        <p:nvPr/>
      </p:nvGrpSpPr>
      <p:grpSpPr>
        <a:xfrm>
          <a:off x="0" y="0"/>
          <a:ext cx="0" cy="0"/>
          <a:chOff x="0" y="0"/>
          <a:chExt cx="0" cy="0"/>
        </a:xfrm>
      </p:grpSpPr>
      <p:graphicFrame>
        <p:nvGraphicFramePr>
          <p:cNvPr id="50" name="Table 49">
            <a:extLst>
              <a:ext uri="{FF2B5EF4-FFF2-40B4-BE49-F238E27FC236}">
                <a16:creationId xmlns:a16="http://schemas.microsoft.com/office/drawing/2014/main" id="{A6DFA681-259E-AD4D-BF16-05A8243CCEB6}"/>
              </a:ext>
            </a:extLst>
          </p:cNvPr>
          <p:cNvGraphicFramePr>
            <a:graphicFrameLocks noGrp="1"/>
          </p:cNvGraphicFramePr>
          <p:nvPr userDrawn="1">
            <p:extLst>
              <p:ext uri="{D42A27DB-BD31-4B8C-83A1-F6EECF244321}">
                <p14:modId xmlns:p14="http://schemas.microsoft.com/office/powerpoint/2010/main" val="4058037795"/>
              </p:ext>
            </p:extLst>
          </p:nvPr>
        </p:nvGraphicFramePr>
        <p:xfrm>
          <a:off x="2022475" y="2594159"/>
          <a:ext cx="16094073" cy="7924349"/>
        </p:xfrm>
        <a:graphic>
          <a:graphicData uri="http://schemas.openxmlformats.org/drawingml/2006/table">
            <a:tbl>
              <a:tblPr firstRow="1" bandRow="1">
                <a:tableStyleId>{5C22544A-7EE6-4342-B048-85BDC9FD1C3A}</a:tableStyleId>
              </a:tblPr>
              <a:tblGrid>
                <a:gridCol w="1500873">
                  <a:extLst>
                    <a:ext uri="{9D8B030D-6E8A-4147-A177-3AD203B41FA5}">
                      <a16:colId xmlns:a16="http://schemas.microsoft.com/office/drawing/2014/main" val="1619126657"/>
                    </a:ext>
                  </a:extLst>
                </a:gridCol>
                <a:gridCol w="3648300">
                  <a:extLst>
                    <a:ext uri="{9D8B030D-6E8A-4147-A177-3AD203B41FA5}">
                      <a16:colId xmlns:a16="http://schemas.microsoft.com/office/drawing/2014/main" val="893913735"/>
                    </a:ext>
                  </a:extLst>
                </a:gridCol>
                <a:gridCol w="3648300">
                  <a:extLst>
                    <a:ext uri="{9D8B030D-6E8A-4147-A177-3AD203B41FA5}">
                      <a16:colId xmlns:a16="http://schemas.microsoft.com/office/drawing/2014/main" val="1920519843"/>
                    </a:ext>
                  </a:extLst>
                </a:gridCol>
                <a:gridCol w="3648300">
                  <a:extLst>
                    <a:ext uri="{9D8B030D-6E8A-4147-A177-3AD203B41FA5}">
                      <a16:colId xmlns:a16="http://schemas.microsoft.com/office/drawing/2014/main" val="2479878562"/>
                    </a:ext>
                  </a:extLst>
                </a:gridCol>
                <a:gridCol w="3648300">
                  <a:extLst>
                    <a:ext uri="{9D8B030D-6E8A-4147-A177-3AD203B41FA5}">
                      <a16:colId xmlns:a16="http://schemas.microsoft.com/office/drawing/2014/main" val="1937586290"/>
                    </a:ext>
                  </a:extLst>
                </a:gridCol>
              </a:tblGrid>
              <a:tr h="570281">
                <a:tc>
                  <a:txBody>
                    <a:bodyPr/>
                    <a:lstStyle/>
                    <a:p>
                      <a:endParaRPr lang="en-US" dirty="0">
                        <a:solidFill>
                          <a:schemeClr val="bg1"/>
                        </a:solidFill>
                      </a:endParaRPr>
                    </a:p>
                  </a:txBody>
                  <a:tcP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1" i="0" u="sng" dirty="0">
                          <a:solidFill>
                            <a:schemeClr val="bg1"/>
                          </a:solidFill>
                          <a:latin typeface="Arial" panose="020B0604020202020204" pitchFamily="34" charset="0"/>
                          <a:ea typeface="Calibri"/>
                          <a:cs typeface="Arial" panose="020B0604020202020204" pitchFamily="34" charset="0"/>
                          <a:sym typeface="Calibri"/>
                        </a:rPr>
                        <a:t>Inspire</a:t>
                      </a:r>
                      <a:endParaRPr lang="en-US"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800" b="1" i="0" u="sng" dirty="0">
                          <a:solidFill>
                            <a:schemeClr val="bg1"/>
                          </a:solidFill>
                          <a:latin typeface="Arial" panose="020B0604020202020204" pitchFamily="34" charset="0"/>
                          <a:ea typeface="Calibri"/>
                          <a:cs typeface="Arial" panose="020B0604020202020204" pitchFamily="34" charset="0"/>
                          <a:sym typeface="Calibri"/>
                        </a:rPr>
                        <a:t>Validate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800" b="1" i="0" u="sng" dirty="0">
                          <a:solidFill>
                            <a:schemeClr val="bg1"/>
                          </a:solidFill>
                          <a:latin typeface="Arial" panose="020B0604020202020204" pitchFamily="34" charset="0"/>
                          <a:ea typeface="Calibri"/>
                          <a:cs typeface="Arial" panose="020B0604020202020204" pitchFamily="34" charset="0"/>
                          <a:sym typeface="Calibri"/>
                        </a:rPr>
                        <a:t>Facilitate</a:t>
                      </a:r>
                      <a:endParaRPr lang="en-GB" sz="2800" b="1" i="0" u="sng" dirty="0">
                        <a:solidFill>
                          <a:schemeClr val="bg1"/>
                        </a:solidFill>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GB" sz="1800" b="1" i="0" u="sng" dirty="0">
                          <a:solidFill>
                            <a:schemeClr val="bg1"/>
                          </a:solidFill>
                          <a:latin typeface="Arial" panose="020B0604020202020204" pitchFamily="34" charset="0"/>
                          <a:ea typeface="Calibri"/>
                          <a:cs typeface="Arial" panose="020B0604020202020204" pitchFamily="34" charset="0"/>
                          <a:sym typeface="Calibri"/>
                        </a:rPr>
                        <a:t>Confirm</a:t>
                      </a:r>
                      <a:endParaRPr lang="en-US" dirty="0">
                        <a:solidFill>
                          <a:schemeClr val="bg1"/>
                        </a:solidFill>
                      </a:endParaRPr>
                    </a:p>
                  </a:txBody>
                  <a:tcPr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179385794"/>
                  </a:ext>
                </a:extLst>
              </a:tr>
              <a:tr h="1838517">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GB" sz="1800" b="1" i="0" u="sng"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1288" marR="5080" lvl="0" indent="-128588" algn="l" defTabSz="914400" rtl="0" eaLnBrk="1" fontAlgn="auto" latinLnBrk="0" hangingPunct="1">
                        <a:lnSpc>
                          <a:spcPct val="116599"/>
                        </a:lnSpc>
                        <a:spcBef>
                          <a:spcPts val="100"/>
                        </a:spcBef>
                        <a:spcAft>
                          <a:spcPts val="0"/>
                        </a:spcAft>
                        <a:buClrTx/>
                        <a:buSzTx/>
                        <a:buFontTx/>
                        <a:buNone/>
                        <a:tabLst/>
                        <a:defRPr/>
                      </a:pPr>
                      <a:endParaRPr lang="en-GB" sz="1600" kern="1200" spc="-5" dirty="0">
                        <a:solidFill>
                          <a:schemeClr val="tx1"/>
                        </a:solidFill>
                        <a:latin typeface="Courier" pitchFamily="2" charset="0"/>
                        <a:ea typeface="+mn-ea"/>
                        <a:cs typeface="Courier New"/>
                        <a:sym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6942537"/>
                  </a:ext>
                </a:extLst>
              </a:tr>
              <a:tr h="1838517">
                <a:tc>
                  <a:txBody>
                    <a:bodyPr/>
                    <a:lstStyle/>
                    <a:p>
                      <a:endParaRPr lang="en-US" sz="1800" b="1" i="0" u="sng"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1390611"/>
                  </a:ext>
                </a:extLst>
              </a:tr>
              <a:tr h="1838517">
                <a:tc>
                  <a:txBody>
                    <a:bodyPr/>
                    <a:lstStyle/>
                    <a:p>
                      <a:endParaRPr lang="en-US" sz="1800" b="1" i="0" u="sng"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8291403"/>
                  </a:ext>
                </a:extLst>
              </a:tr>
              <a:tr h="1838517">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GB" sz="1800" b="1" i="0" u="sng"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5080" algn="l" defTabSz="914400" rtl="0" eaLnBrk="1" latinLnBrk="0" hangingPunct="1">
                        <a:lnSpc>
                          <a:spcPct val="116599"/>
                        </a:lnSpc>
                        <a:spcBef>
                          <a:spcPts val="100"/>
                        </a:spcBef>
                      </a:pPr>
                      <a:endParaRPr lang="en-US" sz="1600" kern="1200" spc="-5" dirty="0">
                        <a:solidFill>
                          <a:schemeClr val="tx1"/>
                        </a:solidFill>
                        <a:latin typeface="Courier" pitchFamily="2" charset="0"/>
                        <a:ea typeface="+mn-ea"/>
                        <a:cs typeface="Courier New"/>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9953073"/>
                  </a:ext>
                </a:extLst>
              </a:tr>
            </a:tbl>
          </a:graphicData>
        </a:graphic>
      </p:graphicFrame>
      <p:sp>
        <p:nvSpPr>
          <p:cNvPr id="37" name="Title 6">
            <a:extLst>
              <a:ext uri="{FF2B5EF4-FFF2-40B4-BE49-F238E27FC236}">
                <a16:creationId xmlns:a16="http://schemas.microsoft.com/office/drawing/2014/main" id="{8DB2D349-8FE2-0848-82B2-5C80737EA677}"/>
              </a:ext>
            </a:extLst>
          </p:cNvPr>
          <p:cNvSpPr>
            <a:spLocks noGrp="1"/>
          </p:cNvSpPr>
          <p:nvPr>
            <p:ph type="title"/>
          </p:nvPr>
        </p:nvSpPr>
        <p:spPr>
          <a:xfrm>
            <a:off x="1986075" y="1712286"/>
            <a:ext cx="16130475" cy="830577"/>
          </a:xfrm>
          <a:prstGeom prst="rect">
            <a:avLst/>
          </a:prstGeom>
        </p:spPr>
        <p:txBody>
          <a:bodyPr wrap="square" lIns="0" tIns="0" rIns="0" bIns="0" anchor="t" anchorCtr="0">
            <a:noAutofit/>
          </a:bodyPr>
          <a:lstStyle>
            <a:lvl1pPr algn="l">
              <a:defRPr sz="2700" cap="all" baseline="0">
                <a:solidFill>
                  <a:schemeClr val="tx1"/>
                </a:solidFill>
              </a:defRPr>
            </a:lvl1pPr>
          </a:lstStyle>
          <a:p>
            <a:r>
              <a:rPr lang="en-US" dirty="0"/>
              <a:t>Click to edit Master title style</a:t>
            </a:r>
          </a:p>
        </p:txBody>
      </p:sp>
      <p:grpSp>
        <p:nvGrpSpPr>
          <p:cNvPr id="40" name="Group 39">
            <a:extLst>
              <a:ext uri="{FF2B5EF4-FFF2-40B4-BE49-F238E27FC236}">
                <a16:creationId xmlns:a16="http://schemas.microsoft.com/office/drawing/2014/main" id="{5505308B-E066-664A-A8A4-AEABF5277ADA}"/>
              </a:ext>
            </a:extLst>
          </p:cNvPr>
          <p:cNvGrpSpPr/>
          <p:nvPr userDrawn="1"/>
        </p:nvGrpSpPr>
        <p:grpSpPr>
          <a:xfrm>
            <a:off x="6945852" y="2713824"/>
            <a:ext cx="395519" cy="356519"/>
            <a:chOff x="12309997" y="288558"/>
            <a:chExt cx="828573" cy="746876"/>
          </a:xfrm>
          <a:solidFill>
            <a:schemeClr val="bg1"/>
          </a:solidFill>
        </p:grpSpPr>
        <p:sp>
          <p:nvSpPr>
            <p:cNvPr id="4" name="Triangle 3">
              <a:extLst>
                <a:ext uri="{FF2B5EF4-FFF2-40B4-BE49-F238E27FC236}">
                  <a16:creationId xmlns:a16="http://schemas.microsoft.com/office/drawing/2014/main" id="{DA46ED18-C66D-6C4A-8903-B6E1AB3DF78A}"/>
                </a:ext>
              </a:extLst>
            </p:cNvPr>
            <p:cNvSpPr/>
            <p:nvPr userDrawn="1"/>
          </p:nvSpPr>
          <p:spPr>
            <a:xfrm rot="5400000">
              <a:off x="12123901" y="474667"/>
              <a:ext cx="746863" cy="3746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7F6D5E6A-D6F6-4244-A3F8-C6E9B1C35812}"/>
                </a:ext>
              </a:extLst>
            </p:cNvPr>
            <p:cNvSpPr/>
            <p:nvPr userDrawn="1"/>
          </p:nvSpPr>
          <p:spPr>
            <a:xfrm rot="5400000">
              <a:off x="12577801" y="474656"/>
              <a:ext cx="746868" cy="3746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a:extLst>
              <a:ext uri="{FF2B5EF4-FFF2-40B4-BE49-F238E27FC236}">
                <a16:creationId xmlns:a16="http://schemas.microsoft.com/office/drawing/2014/main" id="{CB2C4FB3-3D29-714F-8DBE-6D04E24B8C87}"/>
              </a:ext>
            </a:extLst>
          </p:cNvPr>
          <p:cNvSpPr/>
          <p:nvPr userDrawn="1"/>
        </p:nvSpPr>
        <p:spPr>
          <a:xfrm>
            <a:off x="0" y="794"/>
            <a:ext cx="20104100" cy="11308556"/>
          </a:xfrm>
          <a:custGeom>
            <a:avLst/>
            <a:gdLst>
              <a:gd name="connsiteX0" fmla="*/ 0 w 20104100"/>
              <a:gd name="connsiteY0" fmla="*/ 0 h 11308556"/>
              <a:gd name="connsiteX1" fmla="*/ 0 w 20104100"/>
              <a:gd name="connsiteY1" fmla="*/ 2823788 h 11308556"/>
              <a:gd name="connsiteX2" fmla="*/ 1901618 w 20104100"/>
              <a:gd name="connsiteY2" fmla="*/ 4960896 h 11308556"/>
              <a:gd name="connsiteX3" fmla="*/ 654640 w 20104100"/>
              <a:gd name="connsiteY3" fmla="*/ 4960896 h 11308556"/>
              <a:gd name="connsiteX4" fmla="*/ 654640 w 20104100"/>
              <a:gd name="connsiteY4" fmla="*/ 9676250 h 11308556"/>
              <a:gd name="connsiteX5" fmla="*/ 0 w 20104100"/>
              <a:gd name="connsiteY5" fmla="*/ 9676250 h 11308556"/>
              <a:gd name="connsiteX6" fmla="*/ 0 w 20104100"/>
              <a:gd name="connsiteY6" fmla="*/ 11308556 h 11308556"/>
              <a:gd name="connsiteX7" fmla="*/ 20104100 w 20104100"/>
              <a:gd name="connsiteY7" fmla="*/ 11308556 h 11308556"/>
              <a:gd name="connsiteX8" fmla="*/ 20104100 w 20104100"/>
              <a:gd name="connsiteY8" fmla="*/ 0 h 11308556"/>
              <a:gd name="connsiteX9" fmla="*/ 19378154 w 20104100"/>
              <a:gd name="connsiteY9" fmla="*/ 1879000 h 11308556"/>
              <a:gd name="connsiteX10" fmla="*/ 19295956 w 20104100"/>
              <a:gd name="connsiteY10" fmla="*/ 1879000 h 11308556"/>
              <a:gd name="connsiteX11" fmla="*/ 19295956 w 20104100"/>
              <a:gd name="connsiteY11" fmla="*/ 3928990 h 11308556"/>
              <a:gd name="connsiteX12" fmla="*/ 18537550 w 20104100"/>
              <a:gd name="connsiteY12" fmla="*/ 3928990 h 11308556"/>
              <a:gd name="connsiteX13" fmla="*/ 18537550 w 20104100"/>
              <a:gd name="connsiteY13" fmla="*/ 1879000 h 11308556"/>
              <a:gd name="connsiteX14" fmla="*/ 18005840 w 20104100"/>
              <a:gd name="connsiteY14" fmla="*/ 1879000 h 11308556"/>
              <a:gd name="connsiteX15" fmla="*/ 18916806 w 20104100"/>
              <a:gd name="connsiteY15" fmla="*/ 835263 h 11308556"/>
              <a:gd name="connsiteX16" fmla="*/ 19827774 w 20104100"/>
              <a:gd name="connsiteY16" fmla="*/ 1879000 h 113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04100" h="11308556">
                <a:moveTo>
                  <a:pt x="0" y="0"/>
                </a:moveTo>
                <a:lnTo>
                  <a:pt x="0" y="2823788"/>
                </a:lnTo>
                <a:lnTo>
                  <a:pt x="1901618" y="4960896"/>
                </a:lnTo>
                <a:lnTo>
                  <a:pt x="654640" y="4960896"/>
                </a:lnTo>
                <a:lnTo>
                  <a:pt x="654640" y="9676250"/>
                </a:lnTo>
                <a:lnTo>
                  <a:pt x="0" y="9676250"/>
                </a:lnTo>
                <a:lnTo>
                  <a:pt x="0" y="11308556"/>
                </a:lnTo>
                <a:lnTo>
                  <a:pt x="20104100" y="11308556"/>
                </a:lnTo>
                <a:lnTo>
                  <a:pt x="20104100" y="0"/>
                </a:lnTo>
                <a:close/>
                <a:moveTo>
                  <a:pt x="19378154" y="1879000"/>
                </a:moveTo>
                <a:lnTo>
                  <a:pt x="19295956" y="1879000"/>
                </a:lnTo>
                <a:lnTo>
                  <a:pt x="19295956" y="3928990"/>
                </a:lnTo>
                <a:lnTo>
                  <a:pt x="18537550" y="3928990"/>
                </a:lnTo>
                <a:lnTo>
                  <a:pt x="18537550" y="1879000"/>
                </a:lnTo>
                <a:lnTo>
                  <a:pt x="18005840" y="1879000"/>
                </a:lnTo>
                <a:lnTo>
                  <a:pt x="18916806" y="835263"/>
                </a:lnTo>
                <a:lnTo>
                  <a:pt x="19827774" y="1879000"/>
                </a:lnTo>
                <a:close/>
              </a:path>
            </a:pathLst>
          </a:custGeom>
          <a:noFill/>
          <a:ln w="1046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F5057D3-C181-BF4B-9700-678E2D72DF3E}"/>
              </a:ext>
            </a:extLst>
          </p:cNvPr>
          <p:cNvSpPr/>
          <p:nvPr userDrawn="1"/>
        </p:nvSpPr>
        <p:spPr>
          <a:xfrm>
            <a:off x="0" y="2824582"/>
            <a:ext cx="1895230" cy="6847959"/>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6D0640D5-9628-104E-91F3-60CB00D3BD2B}"/>
              </a:ext>
            </a:extLst>
          </p:cNvPr>
          <p:cNvGrpSpPr/>
          <p:nvPr userDrawn="1"/>
        </p:nvGrpSpPr>
        <p:grpSpPr>
          <a:xfrm>
            <a:off x="10603452" y="2713824"/>
            <a:ext cx="395519" cy="356519"/>
            <a:chOff x="12309997" y="288558"/>
            <a:chExt cx="828573" cy="746876"/>
          </a:xfrm>
          <a:solidFill>
            <a:schemeClr val="bg1"/>
          </a:solidFill>
        </p:grpSpPr>
        <p:sp>
          <p:nvSpPr>
            <p:cNvPr id="21" name="Triangle 20">
              <a:extLst>
                <a:ext uri="{FF2B5EF4-FFF2-40B4-BE49-F238E27FC236}">
                  <a16:creationId xmlns:a16="http://schemas.microsoft.com/office/drawing/2014/main" id="{92C309A9-A165-F345-B002-7F0E831C8BD3}"/>
                </a:ext>
              </a:extLst>
            </p:cNvPr>
            <p:cNvSpPr/>
            <p:nvPr userDrawn="1"/>
          </p:nvSpPr>
          <p:spPr>
            <a:xfrm rot="5400000">
              <a:off x="12123901" y="474667"/>
              <a:ext cx="746863" cy="3746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a:extLst>
                <a:ext uri="{FF2B5EF4-FFF2-40B4-BE49-F238E27FC236}">
                  <a16:creationId xmlns:a16="http://schemas.microsoft.com/office/drawing/2014/main" id="{06D2B0EF-F3B7-1C4B-968E-0838378F2663}"/>
                </a:ext>
              </a:extLst>
            </p:cNvPr>
            <p:cNvSpPr/>
            <p:nvPr userDrawn="1"/>
          </p:nvSpPr>
          <p:spPr>
            <a:xfrm rot="5400000">
              <a:off x="12577801" y="474656"/>
              <a:ext cx="746868" cy="3746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6A76548E-388A-A342-BFD2-E4766BAA02D0}"/>
              </a:ext>
            </a:extLst>
          </p:cNvPr>
          <p:cNvGrpSpPr/>
          <p:nvPr userDrawn="1"/>
        </p:nvGrpSpPr>
        <p:grpSpPr>
          <a:xfrm>
            <a:off x="14261052" y="2713824"/>
            <a:ext cx="395519" cy="356519"/>
            <a:chOff x="12309997" y="288558"/>
            <a:chExt cx="828573" cy="746876"/>
          </a:xfrm>
          <a:solidFill>
            <a:schemeClr val="bg1"/>
          </a:solidFill>
        </p:grpSpPr>
        <p:sp>
          <p:nvSpPr>
            <p:cNvPr id="29" name="Triangle 28">
              <a:extLst>
                <a:ext uri="{FF2B5EF4-FFF2-40B4-BE49-F238E27FC236}">
                  <a16:creationId xmlns:a16="http://schemas.microsoft.com/office/drawing/2014/main" id="{FBFCF5A6-B16B-0641-8F59-9BB755408693}"/>
                </a:ext>
              </a:extLst>
            </p:cNvPr>
            <p:cNvSpPr/>
            <p:nvPr userDrawn="1"/>
          </p:nvSpPr>
          <p:spPr>
            <a:xfrm rot="5400000">
              <a:off x="12123901" y="474667"/>
              <a:ext cx="746863" cy="3746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9">
              <a:extLst>
                <a:ext uri="{FF2B5EF4-FFF2-40B4-BE49-F238E27FC236}">
                  <a16:creationId xmlns:a16="http://schemas.microsoft.com/office/drawing/2014/main" id="{EA5C2382-BE64-9641-A1BF-6A4C1D473D21}"/>
                </a:ext>
              </a:extLst>
            </p:cNvPr>
            <p:cNvSpPr/>
            <p:nvPr userDrawn="1"/>
          </p:nvSpPr>
          <p:spPr>
            <a:xfrm rot="5400000">
              <a:off x="12577801" y="474656"/>
              <a:ext cx="746868" cy="3746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6837346"/>
      </p:ext>
    </p:extLst>
  </p:cSld>
  <p:clrMapOvr>
    <a:masterClrMapping/>
  </p:clrMapOvr>
  <p:extLst>
    <p:ext uri="{DCECCB84-F9BA-43D5-87BE-67443E8EF086}">
      <p15:sldGuideLst xmlns:p15="http://schemas.microsoft.com/office/powerpoint/2012/main">
        <p15:guide id="1" orient="horz" pos="3562" userDrawn="1">
          <p15:clr>
            <a:srgbClr val="FBAE40"/>
          </p15:clr>
        </p15:guide>
        <p15:guide id="2" pos="1274" userDrawn="1">
          <p15:clr>
            <a:srgbClr val="FBAE40"/>
          </p15:clr>
        </p15:guide>
        <p15:guide id="3" pos="1141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oadmap-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4B7254-62EE-E640-97B6-D6186E17F8E8}"/>
              </a:ext>
            </a:extLst>
          </p:cNvPr>
          <p:cNvSpPr/>
          <p:nvPr userDrawn="1"/>
        </p:nvSpPr>
        <p:spPr>
          <a:xfrm>
            <a:off x="2022474" y="2542863"/>
            <a:ext cx="3590925" cy="670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i="0" u="sng" dirty="0">
                <a:solidFill>
                  <a:schemeClr val="bg1"/>
                </a:solidFill>
                <a:latin typeface="Arial" panose="020B0604020202020204" pitchFamily="34" charset="0"/>
                <a:ea typeface="Calibri"/>
                <a:cs typeface="Arial" panose="020B0604020202020204" pitchFamily="34" charset="0"/>
                <a:sym typeface="Calibri"/>
              </a:rPr>
              <a:t>Inspire</a:t>
            </a:r>
            <a:endParaRPr lang="en-US" dirty="0">
              <a:solidFill>
                <a:schemeClr val="bg1"/>
              </a:solidFill>
            </a:endParaRPr>
          </a:p>
        </p:txBody>
      </p:sp>
      <p:sp>
        <p:nvSpPr>
          <p:cNvPr id="37" name="Title 6">
            <a:extLst>
              <a:ext uri="{FF2B5EF4-FFF2-40B4-BE49-F238E27FC236}">
                <a16:creationId xmlns:a16="http://schemas.microsoft.com/office/drawing/2014/main" id="{8DB2D349-8FE2-0848-82B2-5C80737EA677}"/>
              </a:ext>
            </a:extLst>
          </p:cNvPr>
          <p:cNvSpPr>
            <a:spLocks noGrp="1"/>
          </p:cNvSpPr>
          <p:nvPr>
            <p:ph type="title"/>
          </p:nvPr>
        </p:nvSpPr>
        <p:spPr>
          <a:xfrm>
            <a:off x="1986075" y="1712286"/>
            <a:ext cx="16130475" cy="830577"/>
          </a:xfrm>
          <a:prstGeom prst="rect">
            <a:avLst/>
          </a:prstGeom>
        </p:spPr>
        <p:txBody>
          <a:bodyPr wrap="square" lIns="0" tIns="0" rIns="0" bIns="0" anchor="t" anchorCtr="0">
            <a:noAutofit/>
          </a:bodyPr>
          <a:lstStyle>
            <a:lvl1pPr algn="l">
              <a:defRPr sz="2700" cap="all" baseline="0">
                <a:solidFill>
                  <a:schemeClr val="tx1"/>
                </a:solidFill>
              </a:defRPr>
            </a:lvl1pPr>
          </a:lstStyle>
          <a:p>
            <a:r>
              <a:rPr lang="en-US" dirty="0"/>
              <a:t>Click to edit Master title style</a:t>
            </a:r>
          </a:p>
        </p:txBody>
      </p:sp>
      <p:grpSp>
        <p:nvGrpSpPr>
          <p:cNvPr id="51" name="Group 50">
            <a:extLst>
              <a:ext uri="{FF2B5EF4-FFF2-40B4-BE49-F238E27FC236}">
                <a16:creationId xmlns:a16="http://schemas.microsoft.com/office/drawing/2014/main" id="{722B4F8B-80F4-C549-B4CD-0343A731BC5D}"/>
              </a:ext>
            </a:extLst>
          </p:cNvPr>
          <p:cNvGrpSpPr/>
          <p:nvPr userDrawn="1"/>
        </p:nvGrpSpPr>
        <p:grpSpPr>
          <a:xfrm>
            <a:off x="5736077" y="2713821"/>
            <a:ext cx="8673779" cy="356520"/>
            <a:chOff x="5440196" y="2878205"/>
            <a:chExt cx="8673779" cy="356520"/>
          </a:xfrm>
        </p:grpSpPr>
        <p:grpSp>
          <p:nvGrpSpPr>
            <p:cNvPr id="40" name="Group 39">
              <a:extLst>
                <a:ext uri="{FF2B5EF4-FFF2-40B4-BE49-F238E27FC236}">
                  <a16:creationId xmlns:a16="http://schemas.microsoft.com/office/drawing/2014/main" id="{5505308B-E066-664A-A8A4-AEABF5277ADA}"/>
                </a:ext>
              </a:extLst>
            </p:cNvPr>
            <p:cNvGrpSpPr/>
            <p:nvPr userDrawn="1"/>
          </p:nvGrpSpPr>
          <p:grpSpPr>
            <a:xfrm>
              <a:off x="5440196" y="2878210"/>
              <a:ext cx="379355" cy="356515"/>
              <a:chOff x="11371522" y="288563"/>
              <a:chExt cx="794711" cy="746865"/>
            </a:xfrm>
          </p:grpSpPr>
          <p:sp>
            <p:nvSpPr>
              <p:cNvPr id="4" name="Triangle 3">
                <a:extLst>
                  <a:ext uri="{FF2B5EF4-FFF2-40B4-BE49-F238E27FC236}">
                    <a16:creationId xmlns:a16="http://schemas.microsoft.com/office/drawing/2014/main" id="{DA46ED18-C66D-6C4A-8903-B6E1AB3DF78A}"/>
                  </a:ext>
                </a:extLst>
              </p:cNvPr>
              <p:cNvSpPr/>
              <p:nvPr userDrawn="1"/>
            </p:nvSpPr>
            <p:spPr>
              <a:xfrm rot="5400000">
                <a:off x="11185426" y="474660"/>
                <a:ext cx="746864" cy="3746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a:extLst>
                  <a:ext uri="{FF2B5EF4-FFF2-40B4-BE49-F238E27FC236}">
                    <a16:creationId xmlns:a16="http://schemas.microsoft.com/office/drawing/2014/main" id="{7F6D5E6A-D6F6-4244-A3F8-C6E9B1C35812}"/>
                  </a:ext>
                </a:extLst>
              </p:cNvPr>
              <p:cNvSpPr/>
              <p:nvPr userDrawn="1"/>
            </p:nvSpPr>
            <p:spPr>
              <a:xfrm rot="5400000">
                <a:off x="11605466" y="474659"/>
                <a:ext cx="746863" cy="3746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7E970D3D-E123-014A-99D4-ABED9416F4CF}"/>
                </a:ext>
              </a:extLst>
            </p:cNvPr>
            <p:cNvGrpSpPr/>
            <p:nvPr userDrawn="1"/>
          </p:nvGrpSpPr>
          <p:grpSpPr>
            <a:xfrm>
              <a:off x="9586303" y="2878205"/>
              <a:ext cx="379369" cy="356514"/>
              <a:chOff x="12595372" y="288558"/>
              <a:chExt cx="794745" cy="746867"/>
            </a:xfrm>
          </p:grpSpPr>
          <p:sp>
            <p:nvSpPr>
              <p:cNvPr id="42" name="Triangle 41">
                <a:extLst>
                  <a:ext uri="{FF2B5EF4-FFF2-40B4-BE49-F238E27FC236}">
                    <a16:creationId xmlns:a16="http://schemas.microsoft.com/office/drawing/2014/main" id="{1822DC7E-14D0-7F47-92B4-69BC9D9F4723}"/>
                  </a:ext>
                </a:extLst>
              </p:cNvPr>
              <p:cNvSpPr/>
              <p:nvPr userDrawn="1"/>
            </p:nvSpPr>
            <p:spPr>
              <a:xfrm rot="5400000">
                <a:off x="12409274" y="474656"/>
                <a:ext cx="746867" cy="3746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iangle 42">
                <a:extLst>
                  <a:ext uri="{FF2B5EF4-FFF2-40B4-BE49-F238E27FC236}">
                    <a16:creationId xmlns:a16="http://schemas.microsoft.com/office/drawing/2014/main" id="{37C1F203-CF0B-314E-A275-DF47E487F1B8}"/>
                  </a:ext>
                </a:extLst>
              </p:cNvPr>
              <p:cNvSpPr/>
              <p:nvPr userDrawn="1"/>
            </p:nvSpPr>
            <p:spPr>
              <a:xfrm rot="5400000">
                <a:off x="12829348" y="474656"/>
                <a:ext cx="746867" cy="3746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2E73408E-CD4C-4B47-BB68-AB308A82C25D}"/>
                </a:ext>
              </a:extLst>
            </p:cNvPr>
            <p:cNvGrpSpPr/>
            <p:nvPr userDrawn="1"/>
          </p:nvGrpSpPr>
          <p:grpSpPr>
            <a:xfrm>
              <a:off x="13734631" y="2878210"/>
              <a:ext cx="379344" cy="356515"/>
              <a:chOff x="13845295" y="288563"/>
              <a:chExt cx="794690" cy="746864"/>
            </a:xfrm>
          </p:grpSpPr>
          <p:sp>
            <p:nvSpPr>
              <p:cNvPr id="46" name="Triangle 45">
                <a:extLst>
                  <a:ext uri="{FF2B5EF4-FFF2-40B4-BE49-F238E27FC236}">
                    <a16:creationId xmlns:a16="http://schemas.microsoft.com/office/drawing/2014/main" id="{282426C5-B5E4-0248-BC07-64CBED5EC04A}"/>
                  </a:ext>
                </a:extLst>
              </p:cNvPr>
              <p:cNvSpPr/>
              <p:nvPr userDrawn="1"/>
            </p:nvSpPr>
            <p:spPr>
              <a:xfrm rot="5400000">
                <a:off x="13659199" y="474659"/>
                <a:ext cx="746864" cy="37467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iangle 46">
                <a:extLst>
                  <a:ext uri="{FF2B5EF4-FFF2-40B4-BE49-F238E27FC236}">
                    <a16:creationId xmlns:a16="http://schemas.microsoft.com/office/drawing/2014/main" id="{9ADD8E2C-E5C9-D74A-9555-2B82F5458CC5}"/>
                  </a:ext>
                </a:extLst>
              </p:cNvPr>
              <p:cNvSpPr/>
              <p:nvPr userDrawn="1"/>
            </p:nvSpPr>
            <p:spPr>
              <a:xfrm rot="5400000">
                <a:off x="14079217" y="474659"/>
                <a:ext cx="746864" cy="37467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Rectangle 25">
            <a:extLst>
              <a:ext uri="{FF2B5EF4-FFF2-40B4-BE49-F238E27FC236}">
                <a16:creationId xmlns:a16="http://schemas.microsoft.com/office/drawing/2014/main" id="{78A02005-7511-894A-8AA2-6623CC932EFD}"/>
              </a:ext>
            </a:extLst>
          </p:cNvPr>
          <p:cNvSpPr/>
          <p:nvPr userDrawn="1"/>
        </p:nvSpPr>
        <p:spPr>
          <a:xfrm>
            <a:off x="6193799" y="2542863"/>
            <a:ext cx="3590925" cy="670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i="0" u="sng" dirty="0">
                <a:solidFill>
                  <a:schemeClr val="bg1"/>
                </a:solidFill>
                <a:latin typeface="Arial" panose="020B0604020202020204" pitchFamily="34" charset="0"/>
                <a:ea typeface="Calibri"/>
                <a:cs typeface="Arial" panose="020B0604020202020204" pitchFamily="34" charset="0"/>
                <a:sym typeface="Calibri"/>
              </a:rPr>
              <a:t>Validate</a:t>
            </a:r>
            <a:endParaRPr lang="en-US" dirty="0">
              <a:solidFill>
                <a:schemeClr val="bg1"/>
              </a:solidFill>
            </a:endParaRPr>
          </a:p>
        </p:txBody>
      </p:sp>
      <p:sp>
        <p:nvSpPr>
          <p:cNvPr id="27" name="Rectangle 26">
            <a:extLst>
              <a:ext uri="{FF2B5EF4-FFF2-40B4-BE49-F238E27FC236}">
                <a16:creationId xmlns:a16="http://schemas.microsoft.com/office/drawing/2014/main" id="{D49A5E15-BC96-E24D-A3A7-81E7F6CCBF10}"/>
              </a:ext>
            </a:extLst>
          </p:cNvPr>
          <p:cNvSpPr/>
          <p:nvPr userDrawn="1"/>
        </p:nvSpPr>
        <p:spPr>
          <a:xfrm>
            <a:off x="10365124" y="2542863"/>
            <a:ext cx="3590925" cy="670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i="0" u="sng" dirty="0">
                <a:solidFill>
                  <a:schemeClr val="bg1"/>
                </a:solidFill>
                <a:latin typeface="Arial" panose="020B0604020202020204" pitchFamily="34" charset="0"/>
                <a:ea typeface="Calibri"/>
                <a:cs typeface="Arial" panose="020B0604020202020204" pitchFamily="34" charset="0"/>
                <a:sym typeface="Calibri"/>
              </a:rPr>
              <a:t>Facilitate</a:t>
            </a:r>
            <a:endParaRPr lang="en-US" dirty="0">
              <a:solidFill>
                <a:schemeClr val="bg1"/>
              </a:solidFill>
            </a:endParaRPr>
          </a:p>
        </p:txBody>
      </p:sp>
      <p:sp>
        <p:nvSpPr>
          <p:cNvPr id="28" name="Rectangle 27">
            <a:extLst>
              <a:ext uri="{FF2B5EF4-FFF2-40B4-BE49-F238E27FC236}">
                <a16:creationId xmlns:a16="http://schemas.microsoft.com/office/drawing/2014/main" id="{765A9674-CBB7-7B4B-9BD3-FB6C09E87455}"/>
              </a:ext>
            </a:extLst>
          </p:cNvPr>
          <p:cNvSpPr/>
          <p:nvPr userDrawn="1"/>
        </p:nvSpPr>
        <p:spPr>
          <a:xfrm>
            <a:off x="14536448" y="2542863"/>
            <a:ext cx="3590925" cy="670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i="0" u="sng" dirty="0">
                <a:solidFill>
                  <a:schemeClr val="bg1"/>
                </a:solidFill>
                <a:latin typeface="Arial" panose="020B0604020202020204" pitchFamily="34" charset="0"/>
                <a:ea typeface="Calibri"/>
                <a:cs typeface="Arial" panose="020B0604020202020204" pitchFamily="34" charset="0"/>
                <a:sym typeface="Calibri"/>
              </a:rPr>
              <a:t>Confirm</a:t>
            </a:r>
            <a:endParaRPr lang="en-US" dirty="0">
              <a:solidFill>
                <a:schemeClr val="bg1"/>
              </a:solidFill>
            </a:endParaRPr>
          </a:p>
        </p:txBody>
      </p:sp>
      <p:sp>
        <p:nvSpPr>
          <p:cNvPr id="5" name="Freeform 4">
            <a:extLst>
              <a:ext uri="{FF2B5EF4-FFF2-40B4-BE49-F238E27FC236}">
                <a16:creationId xmlns:a16="http://schemas.microsoft.com/office/drawing/2014/main" id="{A6EE97E9-8615-5641-BA96-50B5F1568314}"/>
              </a:ext>
            </a:extLst>
          </p:cNvPr>
          <p:cNvSpPr/>
          <p:nvPr/>
        </p:nvSpPr>
        <p:spPr>
          <a:xfrm>
            <a:off x="0" y="794"/>
            <a:ext cx="20104100" cy="11308556"/>
          </a:xfrm>
          <a:custGeom>
            <a:avLst/>
            <a:gdLst>
              <a:gd name="connsiteX0" fmla="*/ 0 w 20104100"/>
              <a:gd name="connsiteY0" fmla="*/ 0 h 11308556"/>
              <a:gd name="connsiteX1" fmla="*/ 0 w 20104100"/>
              <a:gd name="connsiteY1" fmla="*/ 2823788 h 11308556"/>
              <a:gd name="connsiteX2" fmla="*/ 1901618 w 20104100"/>
              <a:gd name="connsiteY2" fmla="*/ 4960896 h 11308556"/>
              <a:gd name="connsiteX3" fmla="*/ 654640 w 20104100"/>
              <a:gd name="connsiteY3" fmla="*/ 4960896 h 11308556"/>
              <a:gd name="connsiteX4" fmla="*/ 654640 w 20104100"/>
              <a:gd name="connsiteY4" fmla="*/ 9676250 h 11308556"/>
              <a:gd name="connsiteX5" fmla="*/ 0 w 20104100"/>
              <a:gd name="connsiteY5" fmla="*/ 9676250 h 11308556"/>
              <a:gd name="connsiteX6" fmla="*/ 0 w 20104100"/>
              <a:gd name="connsiteY6" fmla="*/ 11308556 h 11308556"/>
              <a:gd name="connsiteX7" fmla="*/ 20104100 w 20104100"/>
              <a:gd name="connsiteY7" fmla="*/ 11308556 h 11308556"/>
              <a:gd name="connsiteX8" fmla="*/ 20104100 w 20104100"/>
              <a:gd name="connsiteY8" fmla="*/ 0 h 11308556"/>
              <a:gd name="connsiteX9" fmla="*/ 19378154 w 20104100"/>
              <a:gd name="connsiteY9" fmla="*/ 1879000 h 11308556"/>
              <a:gd name="connsiteX10" fmla="*/ 19295956 w 20104100"/>
              <a:gd name="connsiteY10" fmla="*/ 1879000 h 11308556"/>
              <a:gd name="connsiteX11" fmla="*/ 19295956 w 20104100"/>
              <a:gd name="connsiteY11" fmla="*/ 3928990 h 11308556"/>
              <a:gd name="connsiteX12" fmla="*/ 18537550 w 20104100"/>
              <a:gd name="connsiteY12" fmla="*/ 3928990 h 11308556"/>
              <a:gd name="connsiteX13" fmla="*/ 18537550 w 20104100"/>
              <a:gd name="connsiteY13" fmla="*/ 1879000 h 11308556"/>
              <a:gd name="connsiteX14" fmla="*/ 18005840 w 20104100"/>
              <a:gd name="connsiteY14" fmla="*/ 1879000 h 11308556"/>
              <a:gd name="connsiteX15" fmla="*/ 18916806 w 20104100"/>
              <a:gd name="connsiteY15" fmla="*/ 835263 h 11308556"/>
              <a:gd name="connsiteX16" fmla="*/ 19827774 w 20104100"/>
              <a:gd name="connsiteY16" fmla="*/ 1879000 h 113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04100" h="11308556">
                <a:moveTo>
                  <a:pt x="0" y="0"/>
                </a:moveTo>
                <a:lnTo>
                  <a:pt x="0" y="2823788"/>
                </a:lnTo>
                <a:lnTo>
                  <a:pt x="1901618" y="4960896"/>
                </a:lnTo>
                <a:lnTo>
                  <a:pt x="654640" y="4960896"/>
                </a:lnTo>
                <a:lnTo>
                  <a:pt x="654640" y="9676250"/>
                </a:lnTo>
                <a:lnTo>
                  <a:pt x="0" y="9676250"/>
                </a:lnTo>
                <a:lnTo>
                  <a:pt x="0" y="11308556"/>
                </a:lnTo>
                <a:lnTo>
                  <a:pt x="20104100" y="11308556"/>
                </a:lnTo>
                <a:lnTo>
                  <a:pt x="20104100" y="0"/>
                </a:lnTo>
                <a:close/>
                <a:moveTo>
                  <a:pt x="19378154" y="1879000"/>
                </a:moveTo>
                <a:lnTo>
                  <a:pt x="19295956" y="1879000"/>
                </a:lnTo>
                <a:lnTo>
                  <a:pt x="19295956" y="3928990"/>
                </a:lnTo>
                <a:lnTo>
                  <a:pt x="18537550" y="3928990"/>
                </a:lnTo>
                <a:lnTo>
                  <a:pt x="18537550" y="1879000"/>
                </a:lnTo>
                <a:lnTo>
                  <a:pt x="18005840" y="1879000"/>
                </a:lnTo>
                <a:lnTo>
                  <a:pt x="18916806" y="835263"/>
                </a:lnTo>
                <a:lnTo>
                  <a:pt x="19827774" y="1879000"/>
                </a:lnTo>
                <a:close/>
              </a:path>
            </a:pathLst>
          </a:custGeom>
          <a:noFill/>
          <a:ln w="1046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C7ADA1A-7896-E442-830A-907F10FB58E2}"/>
              </a:ext>
            </a:extLst>
          </p:cNvPr>
          <p:cNvSpPr/>
          <p:nvPr/>
        </p:nvSpPr>
        <p:spPr>
          <a:xfrm>
            <a:off x="0" y="2824582"/>
            <a:ext cx="1895230" cy="6847959"/>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a:p>
        </p:txBody>
      </p:sp>
    </p:spTree>
    <p:extLst>
      <p:ext uri="{BB962C8B-B14F-4D97-AF65-F5344CB8AC3E}">
        <p14:creationId xmlns:p14="http://schemas.microsoft.com/office/powerpoint/2010/main" val="3702816967"/>
      </p:ext>
    </p:extLst>
  </p:cSld>
  <p:clrMapOvr>
    <a:masterClrMapping/>
  </p:clrMapOvr>
  <p:extLst>
    <p:ext uri="{DCECCB84-F9BA-43D5-87BE-67443E8EF086}">
      <p15:sldGuideLst xmlns:p15="http://schemas.microsoft.com/office/powerpoint/2012/main">
        <p15:guide id="1" orient="horz" pos="3562">
          <p15:clr>
            <a:srgbClr val="FBAE40"/>
          </p15:clr>
        </p15:guide>
        <p15:guide id="2" pos="1274">
          <p15:clr>
            <a:srgbClr val="FBAE40"/>
          </p15:clr>
        </p15:guide>
        <p15:guide id="3" pos="1141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PURPLE">
    <p:bg>
      <p:bgPr>
        <a:solidFill>
          <a:schemeClr val="accent1"/>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3D0A58A9-2EF3-9745-BE91-E8807BB2ED4F}"/>
              </a:ext>
            </a:extLst>
          </p:cNvPr>
          <p:cNvGrpSpPr/>
          <p:nvPr userDrawn="1"/>
        </p:nvGrpSpPr>
        <p:grpSpPr>
          <a:xfrm>
            <a:off x="7537450" y="-1"/>
            <a:ext cx="5029200" cy="11309351"/>
            <a:chOff x="7537450" y="-1"/>
            <a:chExt cx="5029200" cy="11309351"/>
          </a:xfrm>
        </p:grpSpPr>
        <p:pic>
          <p:nvPicPr>
            <p:cNvPr id="11" name="Graphic 10">
              <a:extLst>
                <a:ext uri="{FF2B5EF4-FFF2-40B4-BE49-F238E27FC236}">
                  <a16:creationId xmlns:a16="http://schemas.microsoft.com/office/drawing/2014/main" id="{4C98C1CC-4CE0-EC44-9524-01CAEA01EAB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6716384"/>
              <a:ext cx="5029200" cy="4592966"/>
            </a:xfrm>
            <a:prstGeom prst="rect">
              <a:avLst/>
            </a:prstGeom>
          </p:spPr>
        </p:pic>
        <p:pic>
          <p:nvPicPr>
            <p:cNvPr id="12" name="Graphic 11">
              <a:extLst>
                <a:ext uri="{FF2B5EF4-FFF2-40B4-BE49-F238E27FC236}">
                  <a16:creationId xmlns:a16="http://schemas.microsoft.com/office/drawing/2014/main" id="{2D8899DA-AD40-A048-B806-AC0E6BCBEAC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1"/>
              <a:ext cx="5029200" cy="3490609"/>
            </a:xfrm>
            <a:prstGeom prst="rect">
              <a:avLst/>
            </a:prstGeom>
          </p:spPr>
        </p:pic>
      </p:grpSp>
      <p:sp>
        <p:nvSpPr>
          <p:cNvPr id="6" name="object 7">
            <a:extLst>
              <a:ext uri="{FF2B5EF4-FFF2-40B4-BE49-F238E27FC236}">
                <a16:creationId xmlns:a16="http://schemas.microsoft.com/office/drawing/2014/main" id="{C0D4B54D-1475-514C-843B-548C8C0A444A}"/>
              </a:ext>
            </a:extLst>
          </p:cNvPr>
          <p:cNvSpPr/>
          <p:nvPr userDrawn="1"/>
        </p:nvSpPr>
        <p:spPr>
          <a:xfrm>
            <a:off x="17172252" y="9897028"/>
            <a:ext cx="2303594" cy="77282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21" name="Graphic 20">
            <a:extLst>
              <a:ext uri="{FF2B5EF4-FFF2-40B4-BE49-F238E27FC236}">
                <a16:creationId xmlns:a16="http://schemas.microsoft.com/office/drawing/2014/main" id="{367EFB6C-C705-A344-BB4E-D290BE92E2D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5596" y="10286060"/>
            <a:ext cx="2168883" cy="381675"/>
          </a:xfrm>
          <a:prstGeom prst="rect">
            <a:avLst/>
          </a:prstGeom>
        </p:spPr>
      </p:pic>
    </p:spTree>
    <p:extLst>
      <p:ext uri="{BB962C8B-B14F-4D97-AF65-F5344CB8AC3E}">
        <p14:creationId xmlns:p14="http://schemas.microsoft.com/office/powerpoint/2010/main" val="2619689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SALMON">
    <p:bg>
      <p:bgPr>
        <a:solidFill>
          <a:schemeClr val="tx2"/>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9" name="Group 8">
            <a:extLst>
              <a:ext uri="{FF2B5EF4-FFF2-40B4-BE49-F238E27FC236}">
                <a16:creationId xmlns:a16="http://schemas.microsoft.com/office/drawing/2014/main" id="{6CAFE91E-87AB-B04F-870C-3A03AECF9B0C}"/>
              </a:ext>
            </a:extLst>
          </p:cNvPr>
          <p:cNvGrpSpPr/>
          <p:nvPr userDrawn="1"/>
        </p:nvGrpSpPr>
        <p:grpSpPr>
          <a:xfrm>
            <a:off x="7537450" y="-1"/>
            <a:ext cx="5029200" cy="11309351"/>
            <a:chOff x="7537450" y="-1"/>
            <a:chExt cx="5029200" cy="11309351"/>
          </a:xfrm>
        </p:grpSpPr>
        <p:pic>
          <p:nvPicPr>
            <p:cNvPr id="10" name="Graphic 9">
              <a:extLst>
                <a:ext uri="{FF2B5EF4-FFF2-40B4-BE49-F238E27FC236}">
                  <a16:creationId xmlns:a16="http://schemas.microsoft.com/office/drawing/2014/main" id="{20352EC3-355F-4044-8482-B839333781A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6716384"/>
              <a:ext cx="5029200" cy="4592966"/>
            </a:xfrm>
            <a:prstGeom prst="rect">
              <a:avLst/>
            </a:prstGeom>
          </p:spPr>
        </p:pic>
        <p:pic>
          <p:nvPicPr>
            <p:cNvPr id="11" name="Graphic 10">
              <a:extLst>
                <a:ext uri="{FF2B5EF4-FFF2-40B4-BE49-F238E27FC236}">
                  <a16:creationId xmlns:a16="http://schemas.microsoft.com/office/drawing/2014/main" id="{15F39071-65E5-9747-8D5B-013D0037C1E0}"/>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1"/>
              <a:ext cx="5029200" cy="3490609"/>
            </a:xfrm>
            <a:prstGeom prst="rect">
              <a:avLst/>
            </a:prstGeom>
          </p:spPr>
        </p:pic>
      </p:grpSp>
      <p:sp>
        <p:nvSpPr>
          <p:cNvPr id="6" name="object 7">
            <a:extLst>
              <a:ext uri="{FF2B5EF4-FFF2-40B4-BE49-F238E27FC236}">
                <a16:creationId xmlns:a16="http://schemas.microsoft.com/office/drawing/2014/main" id="{9652719F-28B5-8049-8CF4-FDE70E4F70B4}"/>
              </a:ext>
            </a:extLst>
          </p:cNvPr>
          <p:cNvSpPr/>
          <p:nvPr userDrawn="1"/>
        </p:nvSpPr>
        <p:spPr>
          <a:xfrm>
            <a:off x="17172252" y="9897028"/>
            <a:ext cx="2303594" cy="77282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8" name="Graphic 7">
            <a:extLst>
              <a:ext uri="{FF2B5EF4-FFF2-40B4-BE49-F238E27FC236}">
                <a16:creationId xmlns:a16="http://schemas.microsoft.com/office/drawing/2014/main" id="{FB401868-C35F-BE4B-BEDD-9231DDC190B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5596" y="10286060"/>
            <a:ext cx="2168883" cy="381675"/>
          </a:xfrm>
          <a:prstGeom prst="rect">
            <a:avLst/>
          </a:prstGeom>
        </p:spPr>
      </p:pic>
    </p:spTree>
    <p:extLst>
      <p:ext uri="{BB962C8B-B14F-4D97-AF65-F5344CB8AC3E}">
        <p14:creationId xmlns:p14="http://schemas.microsoft.com/office/powerpoint/2010/main" val="3345953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RED">
    <p:bg>
      <p:bgPr>
        <a:solidFill>
          <a:schemeClr val="bg2"/>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9" name="Group 8">
            <a:extLst>
              <a:ext uri="{FF2B5EF4-FFF2-40B4-BE49-F238E27FC236}">
                <a16:creationId xmlns:a16="http://schemas.microsoft.com/office/drawing/2014/main" id="{C76725E0-C8DD-C345-8448-5BFB72C927CC}"/>
              </a:ext>
            </a:extLst>
          </p:cNvPr>
          <p:cNvGrpSpPr/>
          <p:nvPr userDrawn="1"/>
        </p:nvGrpSpPr>
        <p:grpSpPr>
          <a:xfrm>
            <a:off x="7537450" y="-1"/>
            <a:ext cx="5029200" cy="11309351"/>
            <a:chOff x="7537450" y="-1"/>
            <a:chExt cx="5029200" cy="11309351"/>
          </a:xfrm>
        </p:grpSpPr>
        <p:pic>
          <p:nvPicPr>
            <p:cNvPr id="10" name="Graphic 9">
              <a:extLst>
                <a:ext uri="{FF2B5EF4-FFF2-40B4-BE49-F238E27FC236}">
                  <a16:creationId xmlns:a16="http://schemas.microsoft.com/office/drawing/2014/main" id="{509BE963-3383-6D4A-AB18-55E639F605C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6716384"/>
              <a:ext cx="5029200" cy="4592966"/>
            </a:xfrm>
            <a:prstGeom prst="rect">
              <a:avLst/>
            </a:prstGeom>
          </p:spPr>
        </p:pic>
        <p:pic>
          <p:nvPicPr>
            <p:cNvPr id="11" name="Graphic 10">
              <a:extLst>
                <a:ext uri="{FF2B5EF4-FFF2-40B4-BE49-F238E27FC236}">
                  <a16:creationId xmlns:a16="http://schemas.microsoft.com/office/drawing/2014/main" id="{DEF993A9-798E-7A48-BC7F-4433E18242C4}"/>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1"/>
              <a:ext cx="5029200" cy="3490609"/>
            </a:xfrm>
            <a:prstGeom prst="rect">
              <a:avLst/>
            </a:prstGeom>
          </p:spPr>
        </p:pic>
      </p:grpSp>
      <p:pic>
        <p:nvPicPr>
          <p:cNvPr id="8" name="Graphic 7">
            <a:extLst>
              <a:ext uri="{FF2B5EF4-FFF2-40B4-BE49-F238E27FC236}">
                <a16:creationId xmlns:a16="http://schemas.microsoft.com/office/drawing/2014/main" id="{AEE41A5D-4012-0F4E-A272-9E44C6C9365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5596" y="10286060"/>
            <a:ext cx="2168883" cy="381675"/>
          </a:xfrm>
          <a:prstGeom prst="rect">
            <a:avLst/>
          </a:prstGeom>
        </p:spPr>
      </p:pic>
      <p:sp>
        <p:nvSpPr>
          <p:cNvPr id="12" name="object 3">
            <a:extLst>
              <a:ext uri="{FF2B5EF4-FFF2-40B4-BE49-F238E27FC236}">
                <a16:creationId xmlns:a16="http://schemas.microsoft.com/office/drawing/2014/main" id="{8BC1272A-51D4-C944-84BC-D1FA71CE68F7}"/>
              </a:ext>
            </a:extLst>
          </p:cNvPr>
          <p:cNvSpPr/>
          <p:nvPr userDrawn="1"/>
        </p:nvSpPr>
        <p:spPr>
          <a:xfrm>
            <a:off x="17172252" y="9898091"/>
            <a:ext cx="2303594" cy="77283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965577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 Levels &amp; Provider-PURPLE">
    <p:bg>
      <p:bgPr>
        <a:solidFill>
          <a:schemeClr val="accent1"/>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3D0A58A9-2EF3-9745-BE91-E8807BB2ED4F}"/>
              </a:ext>
            </a:extLst>
          </p:cNvPr>
          <p:cNvGrpSpPr/>
          <p:nvPr userDrawn="1"/>
        </p:nvGrpSpPr>
        <p:grpSpPr>
          <a:xfrm>
            <a:off x="7537450" y="-1"/>
            <a:ext cx="5029200" cy="11309351"/>
            <a:chOff x="7537450" y="-1"/>
            <a:chExt cx="5029200" cy="11309351"/>
          </a:xfrm>
        </p:grpSpPr>
        <p:pic>
          <p:nvPicPr>
            <p:cNvPr id="11" name="Graphic 10">
              <a:extLst>
                <a:ext uri="{FF2B5EF4-FFF2-40B4-BE49-F238E27FC236}">
                  <a16:creationId xmlns:a16="http://schemas.microsoft.com/office/drawing/2014/main" id="{4C98C1CC-4CE0-EC44-9524-01CAEA01EAB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6716384"/>
              <a:ext cx="5029200" cy="4592966"/>
            </a:xfrm>
            <a:prstGeom prst="rect">
              <a:avLst/>
            </a:prstGeom>
          </p:spPr>
        </p:pic>
        <p:pic>
          <p:nvPicPr>
            <p:cNvPr id="12" name="Graphic 11">
              <a:extLst>
                <a:ext uri="{FF2B5EF4-FFF2-40B4-BE49-F238E27FC236}">
                  <a16:creationId xmlns:a16="http://schemas.microsoft.com/office/drawing/2014/main" id="{2D8899DA-AD40-A048-B806-AC0E6BCBEAC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1"/>
              <a:ext cx="5029200" cy="3490609"/>
            </a:xfrm>
            <a:prstGeom prst="rect">
              <a:avLst/>
            </a:prstGeom>
          </p:spPr>
        </p:pic>
      </p:grpSp>
      <p:sp>
        <p:nvSpPr>
          <p:cNvPr id="20" name="object 12">
            <a:extLst>
              <a:ext uri="{FF2B5EF4-FFF2-40B4-BE49-F238E27FC236}">
                <a16:creationId xmlns:a16="http://schemas.microsoft.com/office/drawing/2014/main" id="{1CF7A811-548D-DD40-9F42-7069BEB94B37}"/>
              </a:ext>
            </a:extLst>
          </p:cNvPr>
          <p:cNvSpPr/>
          <p:nvPr userDrawn="1"/>
        </p:nvSpPr>
        <p:spPr>
          <a:xfrm>
            <a:off x="3112410" y="10287317"/>
            <a:ext cx="0" cy="377190"/>
          </a:xfrm>
          <a:custGeom>
            <a:avLst/>
            <a:gdLst/>
            <a:ahLst/>
            <a:cxnLst/>
            <a:rect l="l" t="t" r="r" b="b"/>
            <a:pathLst>
              <a:path h="377190">
                <a:moveTo>
                  <a:pt x="0" y="0"/>
                </a:moveTo>
                <a:lnTo>
                  <a:pt x="0" y="376627"/>
                </a:lnTo>
              </a:path>
            </a:pathLst>
          </a:custGeom>
          <a:ln w="16900">
            <a:solidFill>
              <a:srgbClr val="231F20"/>
            </a:solidFill>
          </a:ln>
        </p:spPr>
        <p:txBody>
          <a:bodyPr wrap="square" lIns="0" tIns="0" rIns="0" bIns="0" rtlCol="0"/>
          <a:lstStyle/>
          <a:p>
            <a:endParaRPr/>
          </a:p>
        </p:txBody>
      </p:sp>
      <p:sp>
        <p:nvSpPr>
          <p:cNvPr id="22" name="Picture Placeholder 4">
            <a:extLst>
              <a:ext uri="{FF2B5EF4-FFF2-40B4-BE49-F238E27FC236}">
                <a16:creationId xmlns:a16="http://schemas.microsoft.com/office/drawing/2014/main" id="{C5921486-DC0D-0B4A-A67E-502A92309601}"/>
              </a:ext>
            </a:extLst>
          </p:cNvPr>
          <p:cNvSpPr>
            <a:spLocks noGrp="1"/>
          </p:cNvSpPr>
          <p:nvPr userDrawn="1">
            <p:ph type="pic" sz="quarter" idx="10" hasCustomPrompt="1"/>
          </p:nvPr>
        </p:nvSpPr>
        <p:spPr>
          <a:xfrm>
            <a:off x="3217863" y="10023013"/>
            <a:ext cx="1966912" cy="938212"/>
          </a:xfrm>
        </p:spPr>
        <p:txBody>
          <a:bodyPr/>
          <a:lstStyle>
            <a:lvl1pPr marL="0" indent="0">
              <a:buNone/>
              <a:defRPr>
                <a:solidFill>
                  <a:schemeClr val="bg1"/>
                </a:solidFill>
              </a:defRPr>
            </a:lvl1pPr>
          </a:lstStyle>
          <a:p>
            <a:r>
              <a:rPr lang="en-US" dirty="0"/>
              <a:t>Insert provider logo</a:t>
            </a:r>
          </a:p>
        </p:txBody>
      </p:sp>
      <p:pic>
        <p:nvPicPr>
          <p:cNvPr id="23" name="Graphic 22">
            <a:extLst>
              <a:ext uri="{FF2B5EF4-FFF2-40B4-BE49-F238E27FC236}">
                <a16:creationId xmlns:a16="http://schemas.microsoft.com/office/drawing/2014/main" id="{69155C44-C2C7-8B46-A1F6-7168819C256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5596" y="10286060"/>
            <a:ext cx="2168883" cy="381675"/>
          </a:xfrm>
          <a:prstGeom prst="rect">
            <a:avLst/>
          </a:prstGeom>
        </p:spPr>
      </p:pic>
    </p:spTree>
    <p:extLst>
      <p:ext uri="{BB962C8B-B14F-4D97-AF65-F5344CB8AC3E}">
        <p14:creationId xmlns:p14="http://schemas.microsoft.com/office/powerpoint/2010/main" val="418829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 Levels &amp; Provider-SALMON">
    <p:bg>
      <p:bgPr>
        <a:solidFill>
          <a:schemeClr val="tx2"/>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3D0A58A9-2EF3-9745-BE91-E8807BB2ED4F}"/>
              </a:ext>
            </a:extLst>
          </p:cNvPr>
          <p:cNvGrpSpPr/>
          <p:nvPr userDrawn="1"/>
        </p:nvGrpSpPr>
        <p:grpSpPr>
          <a:xfrm>
            <a:off x="7537450" y="-1"/>
            <a:ext cx="5029200" cy="11309351"/>
            <a:chOff x="7537450" y="-1"/>
            <a:chExt cx="5029200" cy="11309351"/>
          </a:xfrm>
        </p:grpSpPr>
        <p:pic>
          <p:nvPicPr>
            <p:cNvPr id="11" name="Graphic 10">
              <a:extLst>
                <a:ext uri="{FF2B5EF4-FFF2-40B4-BE49-F238E27FC236}">
                  <a16:creationId xmlns:a16="http://schemas.microsoft.com/office/drawing/2014/main" id="{4C98C1CC-4CE0-EC44-9524-01CAEA01EAB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6716384"/>
              <a:ext cx="5029200" cy="4592966"/>
            </a:xfrm>
            <a:prstGeom prst="rect">
              <a:avLst/>
            </a:prstGeom>
          </p:spPr>
        </p:pic>
        <p:pic>
          <p:nvPicPr>
            <p:cNvPr id="12" name="Graphic 11">
              <a:extLst>
                <a:ext uri="{FF2B5EF4-FFF2-40B4-BE49-F238E27FC236}">
                  <a16:creationId xmlns:a16="http://schemas.microsoft.com/office/drawing/2014/main" id="{2D8899DA-AD40-A048-B806-AC0E6BCBEAC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1"/>
              <a:ext cx="5029200" cy="3490609"/>
            </a:xfrm>
            <a:prstGeom prst="rect">
              <a:avLst/>
            </a:prstGeom>
          </p:spPr>
        </p:pic>
      </p:grpSp>
      <p:sp>
        <p:nvSpPr>
          <p:cNvPr id="22" name="Picture Placeholder 4">
            <a:extLst>
              <a:ext uri="{FF2B5EF4-FFF2-40B4-BE49-F238E27FC236}">
                <a16:creationId xmlns:a16="http://schemas.microsoft.com/office/drawing/2014/main" id="{C5921486-DC0D-0B4A-A67E-502A92309601}"/>
              </a:ext>
            </a:extLst>
          </p:cNvPr>
          <p:cNvSpPr>
            <a:spLocks noGrp="1"/>
          </p:cNvSpPr>
          <p:nvPr userDrawn="1">
            <p:ph type="pic" sz="quarter" idx="10" hasCustomPrompt="1"/>
          </p:nvPr>
        </p:nvSpPr>
        <p:spPr>
          <a:xfrm>
            <a:off x="3217863" y="10023013"/>
            <a:ext cx="1966912" cy="938212"/>
          </a:xfrm>
        </p:spPr>
        <p:txBody>
          <a:bodyPr/>
          <a:lstStyle>
            <a:lvl1pPr marL="0" indent="0">
              <a:buNone/>
              <a:defRPr>
                <a:solidFill>
                  <a:schemeClr val="bg1"/>
                </a:solidFill>
              </a:defRPr>
            </a:lvl1pPr>
          </a:lstStyle>
          <a:p>
            <a:r>
              <a:rPr lang="en-US" dirty="0"/>
              <a:t>Insert provider logo</a:t>
            </a:r>
          </a:p>
        </p:txBody>
      </p:sp>
      <p:sp>
        <p:nvSpPr>
          <p:cNvPr id="23" name="object 12">
            <a:extLst>
              <a:ext uri="{FF2B5EF4-FFF2-40B4-BE49-F238E27FC236}">
                <a16:creationId xmlns:a16="http://schemas.microsoft.com/office/drawing/2014/main" id="{B1EFC22A-B73D-5642-A9BF-9FA42321D36D}"/>
              </a:ext>
            </a:extLst>
          </p:cNvPr>
          <p:cNvSpPr/>
          <p:nvPr userDrawn="1"/>
        </p:nvSpPr>
        <p:spPr>
          <a:xfrm>
            <a:off x="3112410" y="10287317"/>
            <a:ext cx="0" cy="377190"/>
          </a:xfrm>
          <a:custGeom>
            <a:avLst/>
            <a:gdLst/>
            <a:ahLst/>
            <a:cxnLst/>
            <a:rect l="l" t="t" r="r" b="b"/>
            <a:pathLst>
              <a:path h="377190">
                <a:moveTo>
                  <a:pt x="0" y="0"/>
                </a:moveTo>
                <a:lnTo>
                  <a:pt x="0" y="376627"/>
                </a:lnTo>
              </a:path>
            </a:pathLst>
          </a:custGeom>
          <a:ln w="16900">
            <a:solidFill>
              <a:srgbClr val="231F20"/>
            </a:solidFill>
          </a:ln>
        </p:spPr>
        <p:txBody>
          <a:bodyPr wrap="square" lIns="0" tIns="0" rIns="0" bIns="0" rtlCol="0"/>
          <a:lstStyle/>
          <a:p>
            <a:endParaRPr/>
          </a:p>
        </p:txBody>
      </p:sp>
      <p:pic>
        <p:nvPicPr>
          <p:cNvPr id="24" name="Graphic 23">
            <a:extLst>
              <a:ext uri="{FF2B5EF4-FFF2-40B4-BE49-F238E27FC236}">
                <a16:creationId xmlns:a16="http://schemas.microsoft.com/office/drawing/2014/main" id="{2223FEB3-9D0A-7540-851A-DF2BE651164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5596" y="10286060"/>
            <a:ext cx="2168883" cy="381675"/>
          </a:xfrm>
          <a:prstGeom prst="rect">
            <a:avLst/>
          </a:prstGeom>
        </p:spPr>
      </p:pic>
    </p:spTree>
    <p:extLst>
      <p:ext uri="{BB962C8B-B14F-4D97-AF65-F5344CB8AC3E}">
        <p14:creationId xmlns:p14="http://schemas.microsoft.com/office/powerpoint/2010/main" val="3263703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 Levels &amp; Provider-RED">
    <p:bg>
      <p:bgPr>
        <a:solidFill>
          <a:schemeClr val="bg2"/>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7DB6A08-6CAF-6746-B9C1-935B2909E206}"/>
              </a:ext>
            </a:extLst>
          </p:cNvPr>
          <p:cNvSpPr>
            <a:spLocks noGrp="1"/>
          </p:cNvSpPr>
          <p:nvPr userDrawn="1">
            <p:ph type="title"/>
          </p:nvPr>
        </p:nvSpPr>
        <p:spPr>
          <a:xfrm>
            <a:off x="4337051" y="4130675"/>
            <a:ext cx="11430000" cy="2185987"/>
          </a:xfrm>
        </p:spPr>
        <p:txBody>
          <a:bodyPr anchor="ctr" anchorCtr="0"/>
          <a:lstStyle>
            <a:lvl1pPr>
              <a:defRPr>
                <a:solidFill>
                  <a:schemeClr val="bg1"/>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3D0A58A9-2EF3-9745-BE91-E8807BB2ED4F}"/>
              </a:ext>
            </a:extLst>
          </p:cNvPr>
          <p:cNvGrpSpPr/>
          <p:nvPr userDrawn="1"/>
        </p:nvGrpSpPr>
        <p:grpSpPr>
          <a:xfrm>
            <a:off x="7537450" y="-1"/>
            <a:ext cx="5029200" cy="11309351"/>
            <a:chOff x="7537450" y="-1"/>
            <a:chExt cx="5029200" cy="11309351"/>
          </a:xfrm>
        </p:grpSpPr>
        <p:pic>
          <p:nvPicPr>
            <p:cNvPr id="11" name="Graphic 10">
              <a:extLst>
                <a:ext uri="{FF2B5EF4-FFF2-40B4-BE49-F238E27FC236}">
                  <a16:creationId xmlns:a16="http://schemas.microsoft.com/office/drawing/2014/main" id="{4C98C1CC-4CE0-EC44-9524-01CAEA01EAB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6716384"/>
              <a:ext cx="5029200" cy="4592966"/>
            </a:xfrm>
            <a:prstGeom prst="rect">
              <a:avLst/>
            </a:prstGeom>
          </p:spPr>
        </p:pic>
        <p:pic>
          <p:nvPicPr>
            <p:cNvPr id="12" name="Graphic 11">
              <a:extLst>
                <a:ext uri="{FF2B5EF4-FFF2-40B4-BE49-F238E27FC236}">
                  <a16:creationId xmlns:a16="http://schemas.microsoft.com/office/drawing/2014/main" id="{2D8899DA-AD40-A048-B806-AC0E6BCBEAC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7450" y="-1"/>
              <a:ext cx="5029200" cy="3490609"/>
            </a:xfrm>
            <a:prstGeom prst="rect">
              <a:avLst/>
            </a:prstGeom>
          </p:spPr>
        </p:pic>
      </p:grpSp>
      <p:sp>
        <p:nvSpPr>
          <p:cNvPr id="22" name="Picture Placeholder 4">
            <a:extLst>
              <a:ext uri="{FF2B5EF4-FFF2-40B4-BE49-F238E27FC236}">
                <a16:creationId xmlns:a16="http://schemas.microsoft.com/office/drawing/2014/main" id="{C5921486-DC0D-0B4A-A67E-502A92309601}"/>
              </a:ext>
            </a:extLst>
          </p:cNvPr>
          <p:cNvSpPr>
            <a:spLocks noGrp="1"/>
          </p:cNvSpPr>
          <p:nvPr>
            <p:ph type="pic" sz="quarter" idx="10" hasCustomPrompt="1"/>
          </p:nvPr>
        </p:nvSpPr>
        <p:spPr>
          <a:xfrm>
            <a:off x="3217863" y="10023013"/>
            <a:ext cx="1966912" cy="938212"/>
          </a:xfrm>
        </p:spPr>
        <p:txBody>
          <a:bodyPr/>
          <a:lstStyle>
            <a:lvl1pPr marL="0" indent="0">
              <a:buNone/>
              <a:defRPr>
                <a:solidFill>
                  <a:schemeClr val="bg1"/>
                </a:solidFill>
              </a:defRPr>
            </a:lvl1pPr>
          </a:lstStyle>
          <a:p>
            <a:r>
              <a:rPr lang="en-US" dirty="0"/>
              <a:t>Insert provider logo</a:t>
            </a:r>
          </a:p>
        </p:txBody>
      </p:sp>
      <p:sp>
        <p:nvSpPr>
          <p:cNvPr id="21" name="object 12">
            <a:extLst>
              <a:ext uri="{FF2B5EF4-FFF2-40B4-BE49-F238E27FC236}">
                <a16:creationId xmlns:a16="http://schemas.microsoft.com/office/drawing/2014/main" id="{73066216-310F-2A48-B2FD-2B43A5FA421F}"/>
              </a:ext>
            </a:extLst>
          </p:cNvPr>
          <p:cNvSpPr/>
          <p:nvPr userDrawn="1"/>
        </p:nvSpPr>
        <p:spPr>
          <a:xfrm>
            <a:off x="3112410" y="10287317"/>
            <a:ext cx="0" cy="377190"/>
          </a:xfrm>
          <a:custGeom>
            <a:avLst/>
            <a:gdLst/>
            <a:ahLst/>
            <a:cxnLst/>
            <a:rect l="l" t="t" r="r" b="b"/>
            <a:pathLst>
              <a:path h="377190">
                <a:moveTo>
                  <a:pt x="0" y="0"/>
                </a:moveTo>
                <a:lnTo>
                  <a:pt x="0" y="376627"/>
                </a:lnTo>
              </a:path>
            </a:pathLst>
          </a:custGeom>
          <a:ln w="16900">
            <a:solidFill>
              <a:srgbClr val="231F20"/>
            </a:solidFill>
          </a:ln>
        </p:spPr>
        <p:txBody>
          <a:bodyPr wrap="square" lIns="0" tIns="0" rIns="0" bIns="0" rtlCol="0"/>
          <a:lstStyle/>
          <a:p>
            <a:endParaRPr/>
          </a:p>
        </p:txBody>
      </p:sp>
      <p:pic>
        <p:nvPicPr>
          <p:cNvPr id="23" name="Graphic 22">
            <a:extLst>
              <a:ext uri="{FF2B5EF4-FFF2-40B4-BE49-F238E27FC236}">
                <a16:creationId xmlns:a16="http://schemas.microsoft.com/office/drawing/2014/main" id="{506EFA36-CBCB-504F-B3DF-A28BCFEC9E6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5596" y="10286060"/>
            <a:ext cx="2168883" cy="381675"/>
          </a:xfrm>
          <a:prstGeom prst="rect">
            <a:avLst/>
          </a:prstGeom>
        </p:spPr>
      </p:pic>
    </p:spTree>
    <p:extLst>
      <p:ext uri="{BB962C8B-B14F-4D97-AF65-F5344CB8AC3E}">
        <p14:creationId xmlns:p14="http://schemas.microsoft.com/office/powerpoint/2010/main" val="22632877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sv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7F903843-5DB1-3B41-A699-FFCD128A1818}"/>
              </a:ext>
            </a:extLst>
          </p:cNvPr>
          <p:cNvSpPr>
            <a:spLocks noGrp="1"/>
          </p:cNvSpPr>
          <p:nvPr>
            <p:ph type="title"/>
          </p:nvPr>
        </p:nvSpPr>
        <p:spPr>
          <a:xfrm>
            <a:off x="1382713" y="601663"/>
            <a:ext cx="17338675" cy="2185987"/>
          </a:xfrm>
          <a:prstGeom prst="rect">
            <a:avLst/>
          </a:prstGeom>
        </p:spPr>
        <p:txBody>
          <a:bodyPr vert="horz" lIns="91440" tIns="45720" rIns="91440" bIns="45720" rtlCol="0" anchor="t" anchorCtr="0">
            <a:normAutofit/>
          </a:bodyPr>
          <a:lstStyle/>
          <a:p>
            <a:r>
              <a:rPr lang="en-US" dirty="0"/>
              <a:t>Click to edit Master title style</a:t>
            </a:r>
          </a:p>
        </p:txBody>
      </p:sp>
      <p:sp>
        <p:nvSpPr>
          <p:cNvPr id="11" name="Text Placeholder 10">
            <a:extLst>
              <a:ext uri="{FF2B5EF4-FFF2-40B4-BE49-F238E27FC236}">
                <a16:creationId xmlns:a16="http://schemas.microsoft.com/office/drawing/2014/main" id="{0D0535FB-9938-4A45-BF02-CB135E6F1CCA}"/>
              </a:ext>
            </a:extLst>
          </p:cNvPr>
          <p:cNvSpPr>
            <a:spLocks noGrp="1"/>
          </p:cNvSpPr>
          <p:nvPr>
            <p:ph type="body" idx="1"/>
          </p:nvPr>
        </p:nvSpPr>
        <p:spPr>
          <a:xfrm>
            <a:off x="1382713" y="2531326"/>
            <a:ext cx="17338675" cy="7700266"/>
          </a:xfrm>
          <a:prstGeom prst="rect">
            <a:avLst/>
          </a:prstGeom>
        </p:spPr>
        <p:txBody>
          <a:bodyPr vert="horz" lIns="91440" tIns="45720" rIns="91440" bIns="45720" rtlCol="0">
            <a:normAutofit/>
          </a:bodyPr>
          <a:lstStyle/>
          <a:p>
            <a:pPr lvl="0"/>
            <a:r>
              <a:rPr lang="en-US" dirty="0"/>
              <a:t>Level 1</a:t>
            </a:r>
          </a:p>
          <a:p>
            <a:pPr lvl="1"/>
            <a:r>
              <a:rPr lang="en-US" dirty="0"/>
              <a:t>Level 2</a:t>
            </a:r>
          </a:p>
        </p:txBody>
      </p:sp>
      <p:pic>
        <p:nvPicPr>
          <p:cNvPr id="4" name="Graphic 3">
            <a:extLst>
              <a:ext uri="{FF2B5EF4-FFF2-40B4-BE49-F238E27FC236}">
                <a16:creationId xmlns:a16="http://schemas.microsoft.com/office/drawing/2014/main" id="{A7F70424-9A43-EF4C-8446-33135C78C7A1}"/>
              </a:ext>
            </a:extLst>
          </p:cNvPr>
          <p:cNvPicPr>
            <a:picLocks noChangeAspect="1"/>
          </p:cNvPicPr>
          <p:nvPr userDrawn="1"/>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628251" y="10265777"/>
            <a:ext cx="663422" cy="414639"/>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9" r:id="rId2"/>
    <p:sldLayoutId id="2147483680" r:id="rId3"/>
    <p:sldLayoutId id="2147483700" r:id="rId4"/>
    <p:sldLayoutId id="2147483701" r:id="rId5"/>
    <p:sldLayoutId id="2147483702" r:id="rId6"/>
    <p:sldLayoutId id="2147483694" r:id="rId7"/>
    <p:sldLayoutId id="2147483696" r:id="rId8"/>
    <p:sldLayoutId id="2147483695" r:id="rId9"/>
    <p:sldLayoutId id="2147483697" r:id="rId10"/>
    <p:sldLayoutId id="2147483698" r:id="rId11"/>
    <p:sldLayoutId id="2147483699" r:id="rId12"/>
    <p:sldLayoutId id="2147483681" r:id="rId13"/>
    <p:sldLayoutId id="2147483666" r:id="rId14"/>
    <p:sldLayoutId id="2147483682" r:id="rId15"/>
    <p:sldLayoutId id="2147483684" r:id="rId16"/>
    <p:sldLayoutId id="2147483683" r:id="rId17"/>
    <p:sldLayoutId id="2147483662" r:id="rId18"/>
    <p:sldLayoutId id="2147483686" r:id="rId19"/>
    <p:sldLayoutId id="2147483667" r:id="rId20"/>
    <p:sldLayoutId id="2147483685" r:id="rId21"/>
    <p:sldLayoutId id="2147483669" r:id="rId22"/>
    <p:sldLayoutId id="2147483687" r:id="rId23"/>
    <p:sldLayoutId id="2147483688" r:id="rId24"/>
    <p:sldLayoutId id="2147483689" r:id="rId25"/>
    <p:sldLayoutId id="2147483690" r:id="rId26"/>
    <p:sldLayoutId id="2147483668" r:id="rId27"/>
    <p:sldLayoutId id="2147483693" r:id="rId28"/>
    <p:sldLayoutId id="2147483691" r:id="rId29"/>
    <p:sldLayoutId id="2147483692" r:id="rId30"/>
    <p:sldLayoutId id="2147483665" r:id="rId31"/>
    <p:sldLayoutId id="2147483678" r:id="rId32"/>
    <p:sldLayoutId id="2147483676" r:id="rId33"/>
    <p:sldLayoutId id="2147483675" r:id="rId34"/>
    <p:sldLayoutId id="2147483671" r:id="rId35"/>
    <p:sldLayoutId id="2147483674" r:id="rId36"/>
  </p:sldLayoutIdLst>
  <p:txStyles>
    <p:titleStyle>
      <a:lvl1pPr algn="ctr">
        <a:lnSpc>
          <a:spcPct val="80000"/>
        </a:lnSpc>
        <a:defRPr sz="7800" b="1" i="1" cap="all" baseline="0">
          <a:latin typeface="Arial" panose="020B0604020202020204" pitchFamily="34" charset="0"/>
          <a:ea typeface="+mj-ea"/>
          <a:cs typeface="Arial" panose="020B0604020202020204" pitchFamily="34" charset="0"/>
        </a:defRPr>
      </a:lvl1pPr>
    </p:titleStyle>
    <p:bodyStyle>
      <a:lvl1pPr marL="177800" indent="-177800" algn="ctr">
        <a:lnSpc>
          <a:spcPct val="140000"/>
        </a:lnSpc>
        <a:spcBef>
          <a:spcPts val="0"/>
        </a:spcBef>
        <a:spcAft>
          <a:spcPts val="1800"/>
        </a:spcAft>
        <a:buFont typeface="Arial" panose="020B0604020202020204" pitchFamily="34" charset="0"/>
        <a:buChar char="•"/>
        <a:tabLst/>
        <a:defRPr lang="en-US" sz="1650" b="0" i="0" kern="1200" spc="5" dirty="0" smtClean="0">
          <a:solidFill>
            <a:schemeClr val="tx1"/>
          </a:solidFill>
          <a:latin typeface="Courier" pitchFamily="2" charset="0"/>
          <a:ea typeface="+mn-ea"/>
          <a:cs typeface="Courier New"/>
        </a:defRPr>
      </a:lvl1pPr>
      <a:lvl2pPr marL="12065" marR="5080" algn="ctr" defTabSz="914400" rtl="0" eaLnBrk="1" latinLnBrk="0" hangingPunct="1">
        <a:lnSpc>
          <a:spcPct val="120000"/>
        </a:lnSpc>
        <a:spcBef>
          <a:spcPts val="0"/>
        </a:spcBef>
        <a:spcAft>
          <a:spcPts val="600"/>
        </a:spcAft>
        <a:defRPr lang="en-US" sz="1650" b="0" i="0" kern="1200" spc="5" dirty="0" smtClean="0">
          <a:solidFill>
            <a:schemeClr val="tx1"/>
          </a:solidFill>
          <a:latin typeface="Courier" pitchFamily="2" charset="0"/>
          <a:ea typeface="+mn-ea"/>
          <a:cs typeface="Courier New"/>
        </a:defRPr>
      </a:lvl2pPr>
      <a:lvl3pPr marL="297815" marR="5080" indent="-285750" algn="ctr" defTabSz="914400" rtl="0" eaLnBrk="1" latinLnBrk="0" hangingPunct="1">
        <a:lnSpc>
          <a:spcPct val="118300"/>
        </a:lnSpc>
        <a:spcBef>
          <a:spcPts val="95"/>
        </a:spcBef>
        <a:buFont typeface="Arial" panose="020B0604020202020204" pitchFamily="34" charset="0"/>
        <a:buChar char="•"/>
        <a:defRPr lang="en-US" sz="1800" b="0" i="0" kern="1200" spc="5" dirty="0" smtClean="0">
          <a:solidFill>
            <a:schemeClr val="tx1"/>
          </a:solidFill>
          <a:latin typeface="Courier" pitchFamily="2" charset="0"/>
          <a:ea typeface="+mn-ea"/>
          <a:cs typeface="Courier New"/>
        </a:defRPr>
      </a:lvl3pPr>
      <a:lvl4pPr marL="297815" marR="5080" indent="-285750" algn="ctr" defTabSz="914400" rtl="0" eaLnBrk="1" latinLnBrk="0" hangingPunct="1">
        <a:lnSpc>
          <a:spcPct val="118300"/>
        </a:lnSpc>
        <a:spcBef>
          <a:spcPts val="95"/>
        </a:spcBef>
        <a:buFont typeface="Arial" panose="020B0604020202020204" pitchFamily="34" charset="0"/>
        <a:buChar char="•"/>
        <a:defRPr lang="en-US" sz="1800" kern="1200" spc="5" dirty="0" smtClean="0">
          <a:solidFill>
            <a:schemeClr val="tx1"/>
          </a:solidFill>
          <a:latin typeface="Courier New"/>
          <a:ea typeface="+mn-ea"/>
          <a:cs typeface="Courier New"/>
        </a:defRPr>
      </a:lvl4pPr>
      <a:lvl5pPr marL="12065" marR="5080" algn="ctr" defTabSz="914400" rtl="0" eaLnBrk="1" latinLnBrk="0" hangingPunct="1">
        <a:lnSpc>
          <a:spcPct val="118300"/>
        </a:lnSpc>
        <a:spcBef>
          <a:spcPts val="95"/>
        </a:spcBef>
        <a:defRPr lang="en-US" sz="1800" kern="1200" spc="5" dirty="0" smtClean="0">
          <a:solidFill>
            <a:schemeClr val="tx1"/>
          </a:solidFill>
          <a:latin typeface="Courier New"/>
          <a:ea typeface="+mn-ea"/>
          <a:cs typeface="Courier New"/>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21.svg"/><Relationship Id="rId5" Type="http://schemas.openxmlformats.org/officeDocument/2006/relationships/image" Target="../media/image34.pn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21.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21.svg"/><Relationship Id="rId5" Type="http://schemas.openxmlformats.org/officeDocument/2006/relationships/image" Target="../media/image34.pn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21.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21.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21.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21.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XYQw5rQrwwA&amp;feature=youtu.be"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1.jpeg"/><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21.sv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21.sv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21.sv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J4hdOsUbYF0" TargetMode="External"/><Relationship Id="rId7"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21.sv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21.sv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1.svg"/><Relationship Id="rId5" Type="http://schemas.openxmlformats.org/officeDocument/2006/relationships/image" Target="../media/image34.pn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21.sv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21.sv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59643" y="2308014"/>
            <a:ext cx="9666558" cy="2751522"/>
          </a:xfrm>
        </p:spPr>
        <p:txBody>
          <a:bodyPr/>
          <a:lstStyle/>
          <a:p>
            <a:r>
              <a:rPr lang="en-GB" sz="7200" dirty="0"/>
              <a:t>T LEVELS</a:t>
            </a:r>
            <a:br>
              <a:rPr lang="en-GB" sz="7200" dirty="0"/>
            </a:br>
            <a:r>
              <a:rPr lang="en-GB" sz="7200" dirty="0"/>
              <a:t>WELCOME TO THE </a:t>
            </a:r>
            <a:br>
              <a:rPr lang="en-GB" sz="7200" dirty="0"/>
            </a:br>
            <a:r>
              <a:rPr lang="en-GB" sz="7200" dirty="0"/>
              <a:t>NEXT LEVEL!</a:t>
            </a:r>
          </a:p>
        </p:txBody>
      </p:sp>
      <p:sp>
        <p:nvSpPr>
          <p:cNvPr id="15" name="Text Placeholder 14">
            <a:extLst>
              <a:ext uri="{FF2B5EF4-FFF2-40B4-BE49-F238E27FC236}">
                <a16:creationId xmlns:a16="http://schemas.microsoft.com/office/drawing/2014/main" id="{B95EC5BF-0ACF-B647-9804-80E4D6880C8A}"/>
              </a:ext>
            </a:extLst>
          </p:cNvPr>
          <p:cNvSpPr>
            <a:spLocks noGrp="1"/>
          </p:cNvSpPr>
          <p:nvPr>
            <p:ph type="body" sz="quarter" idx="10"/>
          </p:nvPr>
        </p:nvSpPr>
        <p:spPr>
          <a:xfrm>
            <a:off x="5218771" y="5804746"/>
            <a:ext cx="10548302" cy="6970987"/>
          </a:xfrm>
        </p:spPr>
        <p:txBody>
          <a:bodyPr>
            <a:noAutofit/>
          </a:bodyPr>
          <a:lstStyle/>
          <a:p>
            <a:pPr>
              <a:lnSpc>
                <a:spcPct val="100000"/>
              </a:lnSpc>
            </a:pPr>
            <a:r>
              <a:rPr lang="en-GB" sz="4800" b="1" dirty="0">
                <a:latin typeface="Arial" panose="020B0604020202020204" pitchFamily="34" charset="0"/>
                <a:cs typeface="Arial" panose="020B0604020202020204" pitchFamily="34" charset="0"/>
              </a:rPr>
              <a:t>Bolton College delivering </a:t>
            </a:r>
          </a:p>
          <a:p>
            <a:pPr>
              <a:lnSpc>
                <a:spcPct val="100000"/>
              </a:lnSpc>
            </a:pPr>
            <a:r>
              <a:rPr lang="en-GB" sz="4800" b="1" dirty="0">
                <a:latin typeface="Arial" panose="020B0604020202020204" pitchFamily="34" charset="0"/>
                <a:cs typeface="Arial" panose="020B0604020202020204" pitchFamily="34" charset="0"/>
              </a:rPr>
              <a:t>T Levels from September 2021</a:t>
            </a:r>
          </a:p>
        </p:txBody>
      </p:sp>
      <p:pic>
        <p:nvPicPr>
          <p:cNvPr id="6" name="Picture 5">
            <a:extLst>
              <a:ext uri="{FF2B5EF4-FFF2-40B4-BE49-F238E27FC236}">
                <a16:creationId xmlns:a16="http://schemas.microsoft.com/office/drawing/2014/main" id="{DBCF68D6-D546-0C4F-A07B-A1796F04804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77439" y="2767873"/>
            <a:ext cx="11554877" cy="15057129"/>
          </a:xfrm>
          <a:prstGeom prst="rect">
            <a:avLst/>
          </a:prstGeom>
        </p:spPr>
      </p:pic>
      <p:pic>
        <p:nvPicPr>
          <p:cNvPr id="8" name="Picture 7">
            <a:extLst>
              <a:ext uri="{FF2B5EF4-FFF2-40B4-BE49-F238E27FC236}">
                <a16:creationId xmlns:a16="http://schemas.microsoft.com/office/drawing/2014/main" id="{A3CD69B3-FE51-EE47-8C5B-9D397A0230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18267" y="6201129"/>
            <a:ext cx="4648199" cy="7919154"/>
          </a:xfrm>
          <a:prstGeom prst="rect">
            <a:avLst/>
          </a:prstGeom>
        </p:spPr>
      </p:pic>
      <p:pic>
        <p:nvPicPr>
          <p:cNvPr id="10" name="Graphic 9">
            <a:extLst>
              <a:ext uri="{FF2B5EF4-FFF2-40B4-BE49-F238E27FC236}">
                <a16:creationId xmlns:a16="http://schemas.microsoft.com/office/drawing/2014/main" id="{D577DA6D-204E-4945-9F98-AB1502D8DF0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914857" y="8805333"/>
            <a:ext cx="2651609" cy="4449310"/>
          </a:xfrm>
          <a:prstGeom prst="rect">
            <a:avLst/>
          </a:prstGeom>
          <a:noFill/>
          <a:ln>
            <a:noFill/>
          </a:ln>
        </p:spPr>
      </p:pic>
      <p:pic>
        <p:nvPicPr>
          <p:cNvPr id="11" name="Picture 10">
            <a:extLst>
              <a:ext uri="{FF2B5EF4-FFF2-40B4-BE49-F238E27FC236}">
                <a16:creationId xmlns:a16="http://schemas.microsoft.com/office/drawing/2014/main" id="{2981619C-51F0-F24B-87EB-1B61473DC3D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773648" y="8750947"/>
            <a:ext cx="3012021" cy="5116806"/>
          </a:xfrm>
          <a:prstGeom prst="rect">
            <a:avLst/>
          </a:prstGeom>
        </p:spPr>
      </p:pic>
      <p:pic>
        <p:nvPicPr>
          <p:cNvPr id="16" name="Picture 15">
            <a:extLst>
              <a:ext uri="{FF2B5EF4-FFF2-40B4-BE49-F238E27FC236}">
                <a16:creationId xmlns:a16="http://schemas.microsoft.com/office/drawing/2014/main" id="{E1D17F23-166A-F54C-A539-564CB3EB0A1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39642" y="8263466"/>
            <a:ext cx="3727649" cy="6342566"/>
          </a:xfrm>
          <a:prstGeom prst="rect">
            <a:avLst/>
          </a:prstGeom>
        </p:spPr>
      </p:pic>
      <p:pic>
        <p:nvPicPr>
          <p:cNvPr id="18" name="Picture 17">
            <a:extLst>
              <a:ext uri="{FF2B5EF4-FFF2-40B4-BE49-F238E27FC236}">
                <a16:creationId xmlns:a16="http://schemas.microsoft.com/office/drawing/2014/main" id="{B40B941D-D301-F34F-A650-701E854D31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2942" y="931782"/>
            <a:ext cx="2606970" cy="3397136"/>
          </a:xfrm>
          <a:prstGeom prst="rect">
            <a:avLst/>
          </a:prstGeom>
        </p:spPr>
      </p:pic>
      <p:pic>
        <p:nvPicPr>
          <p:cNvPr id="23" name="Picture 22">
            <a:extLst>
              <a:ext uri="{FF2B5EF4-FFF2-40B4-BE49-F238E27FC236}">
                <a16:creationId xmlns:a16="http://schemas.microsoft.com/office/drawing/2014/main" id="{9285D7EA-30AB-6E46-956F-CCCF5457264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674102" y="-179300"/>
            <a:ext cx="2409764" cy="3140158"/>
          </a:xfrm>
          <a:prstGeom prst="rect">
            <a:avLst/>
          </a:prstGeom>
        </p:spPr>
      </p:pic>
      <p:pic>
        <p:nvPicPr>
          <p:cNvPr id="25" name="Picture 24">
            <a:extLst>
              <a:ext uri="{FF2B5EF4-FFF2-40B4-BE49-F238E27FC236}">
                <a16:creationId xmlns:a16="http://schemas.microsoft.com/office/drawing/2014/main" id="{97906649-5A64-8D44-B317-4351531EF35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5176755" y="3822344"/>
            <a:ext cx="1558354" cy="2234594"/>
          </a:xfrm>
          <a:prstGeom prst="rect">
            <a:avLst/>
          </a:prstGeom>
        </p:spPr>
      </p:pic>
      <p:pic>
        <p:nvPicPr>
          <p:cNvPr id="26" name="Graphic 25">
            <a:extLst>
              <a:ext uri="{FF2B5EF4-FFF2-40B4-BE49-F238E27FC236}">
                <a16:creationId xmlns:a16="http://schemas.microsoft.com/office/drawing/2014/main" id="{BB940940-B279-1D48-828A-5F10576DCE6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65117" y="9793261"/>
            <a:ext cx="1673942" cy="2808817"/>
          </a:xfrm>
          <a:prstGeom prst="rect">
            <a:avLst/>
          </a:prstGeom>
        </p:spPr>
      </p:pic>
      <p:pic>
        <p:nvPicPr>
          <p:cNvPr id="27" name="Graphic 26">
            <a:extLst>
              <a:ext uri="{FF2B5EF4-FFF2-40B4-BE49-F238E27FC236}">
                <a16:creationId xmlns:a16="http://schemas.microsoft.com/office/drawing/2014/main" id="{92AAA264-85F9-3B4C-A1B8-19D2885F54A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46304" y="870835"/>
            <a:ext cx="718173" cy="1205069"/>
          </a:xfrm>
          <a:prstGeom prst="rect">
            <a:avLst/>
          </a:prstGeom>
        </p:spPr>
      </p:pic>
      <p:pic>
        <p:nvPicPr>
          <p:cNvPr id="28" name="Graphic 27">
            <a:extLst>
              <a:ext uri="{FF2B5EF4-FFF2-40B4-BE49-F238E27FC236}">
                <a16:creationId xmlns:a16="http://schemas.microsoft.com/office/drawing/2014/main" id="{1E26B129-D31D-1949-904C-D90072BF54F5}"/>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47038" y="220132"/>
            <a:ext cx="1395318" cy="2341294"/>
          </a:xfrm>
          <a:prstGeom prst="rect">
            <a:avLst/>
          </a:prstGeom>
        </p:spPr>
      </p:pic>
    </p:spTree>
    <p:extLst>
      <p:ext uri="{BB962C8B-B14F-4D97-AF65-F5344CB8AC3E}">
        <p14:creationId xmlns:p14="http://schemas.microsoft.com/office/powerpoint/2010/main" val="106864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FF296F8-E411-9540-8CE1-0C8E8D895651}"/>
              </a:ext>
            </a:extLst>
          </p:cNvPr>
          <p:cNvSpPr/>
          <p:nvPr/>
        </p:nvSpPr>
        <p:spPr>
          <a:xfrm>
            <a:off x="1" y="0"/>
            <a:ext cx="10136460" cy="11309350"/>
          </a:xfrm>
          <a:prstGeom prst="rect">
            <a:avLst/>
          </a:prstGeom>
          <a:solidFill>
            <a:srgbClr val="FF9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568713" y="968507"/>
            <a:ext cx="8880769" cy="1471172"/>
          </a:xfrm>
        </p:spPr>
        <p:txBody>
          <a:bodyPr/>
          <a:lstStyle/>
          <a:p>
            <a:r>
              <a:rPr lang="en-GB" sz="7200" dirty="0">
                <a:solidFill>
                  <a:srgbClr val="000000"/>
                </a:solidFill>
                <a:ea typeface="Times New Roman" panose="02020603050405020304" pitchFamily="18" charset="0"/>
              </a:rPr>
              <a:t>Construction</a:t>
            </a:r>
            <a:br>
              <a:rPr lang="en-GB" sz="7200" dirty="0">
                <a:solidFill>
                  <a:srgbClr val="0B0C0C"/>
                </a:solidFill>
                <a:ea typeface="Times New Roman" panose="02020603050405020304" pitchFamily="18" charset="0"/>
              </a:rPr>
            </a:br>
            <a:endParaRPr lang="en-GB" sz="4000" dirty="0">
              <a:solidFill>
                <a:schemeClr val="accent1">
                  <a:lumMod val="75000"/>
                </a:schemeClr>
              </a:solidFill>
            </a:endParaRPr>
          </a:p>
        </p:txBody>
      </p:sp>
      <p:pic>
        <p:nvPicPr>
          <p:cNvPr id="4" name="Picture Placeholder 3">
            <a:extLst>
              <a:ext uri="{FF2B5EF4-FFF2-40B4-BE49-F238E27FC236}">
                <a16:creationId xmlns:a16="http://schemas.microsoft.com/office/drawing/2014/main" id="{CD3986A8-00D1-5444-BD17-B8E1797653D1}"/>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10136459" y="0"/>
            <a:ext cx="10136459" cy="6124360"/>
          </a:xfrm>
        </p:spPr>
      </p:pic>
      <p:sp>
        <p:nvSpPr>
          <p:cNvPr id="18" name="Text Placeholder 17">
            <a:extLst>
              <a:ext uri="{FF2B5EF4-FFF2-40B4-BE49-F238E27FC236}">
                <a16:creationId xmlns:a16="http://schemas.microsoft.com/office/drawing/2014/main" id="{6EA23DF0-49B5-1644-9490-9F9E57ED120E}"/>
              </a:ext>
            </a:extLst>
          </p:cNvPr>
          <p:cNvSpPr>
            <a:spLocks noGrp="1"/>
          </p:cNvSpPr>
          <p:nvPr>
            <p:ph type="body" sz="quarter" idx="13"/>
          </p:nvPr>
        </p:nvSpPr>
        <p:spPr>
          <a:xfrm>
            <a:off x="568712" y="2596896"/>
            <a:ext cx="9197079" cy="7250367"/>
          </a:xfrm>
        </p:spPr>
        <p:txBody>
          <a:bodyPr>
            <a:normAutofit/>
          </a:bodyPr>
          <a:lstStyle/>
          <a:p>
            <a:pPr marL="0" lvl="0" indent="0">
              <a:buNone/>
            </a:pPr>
            <a:r>
              <a:rPr lang="en-GB" sz="5400" dirty="0">
                <a:latin typeface="Arial" panose="020B0604020202020204" pitchFamily="34" charset="0"/>
                <a:cs typeface="Arial" panose="020B0604020202020204" pitchFamily="34" charset="0"/>
              </a:rPr>
              <a:t>Design, Surveying &amp;  Planning Pathway</a:t>
            </a:r>
          </a:p>
          <a:p>
            <a:pPr marL="0" lvl="0" indent="0">
              <a:buNone/>
            </a:pPr>
            <a:endParaRPr lang="en-GB" sz="5400" dirty="0">
              <a:latin typeface="Arial" panose="020B0604020202020204" pitchFamily="34" charset="0"/>
              <a:cs typeface="Arial" panose="020B0604020202020204" pitchFamily="34" charset="0"/>
            </a:endParaRPr>
          </a:p>
          <a:p>
            <a:pPr marL="0" lvl="0" indent="0">
              <a:buNone/>
            </a:pPr>
            <a:r>
              <a:rPr lang="en-GB" sz="5400" dirty="0">
                <a:latin typeface="Arial" panose="020B0604020202020204" pitchFamily="34" charset="0"/>
                <a:cs typeface="Arial" panose="020B0604020202020204" pitchFamily="34" charset="0"/>
              </a:rPr>
              <a:t>Onsite Construction Pathway</a:t>
            </a:r>
          </a:p>
        </p:txBody>
      </p:sp>
      <p:pic>
        <p:nvPicPr>
          <p:cNvPr id="14" name="Picture 13">
            <a:extLst>
              <a:ext uri="{FF2B5EF4-FFF2-40B4-BE49-F238E27FC236}">
                <a16:creationId xmlns:a16="http://schemas.microsoft.com/office/drawing/2014/main" id="{779B4D1A-7253-4547-ADD5-E3809C40F0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136459" y="5653089"/>
            <a:ext cx="10156407" cy="5623314"/>
          </a:xfrm>
          <a:prstGeom prst="rect">
            <a:avLst/>
          </a:prstGeom>
        </p:spPr>
      </p:pic>
      <p:pic>
        <p:nvPicPr>
          <p:cNvPr id="17" name="Graphic 16">
            <a:extLst>
              <a:ext uri="{FF2B5EF4-FFF2-40B4-BE49-F238E27FC236}">
                <a16:creationId xmlns:a16="http://schemas.microsoft.com/office/drawing/2014/main" id="{455F5C70-9737-6944-A09D-05D2134CA6D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08613" y="6814917"/>
            <a:ext cx="3255692" cy="5462940"/>
          </a:xfrm>
          <a:prstGeom prst="rect">
            <a:avLst/>
          </a:prstGeom>
        </p:spPr>
      </p:pic>
    </p:spTree>
    <p:extLst>
      <p:ext uri="{BB962C8B-B14F-4D97-AF65-F5344CB8AC3E}">
        <p14:creationId xmlns:p14="http://schemas.microsoft.com/office/powerpoint/2010/main" val="1163777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877825"/>
            <a:ext cx="9023592" cy="1284519"/>
          </a:xfrm>
        </p:spPr>
        <p:txBody>
          <a:bodyPr/>
          <a:lstStyle/>
          <a:p>
            <a:pPr>
              <a:lnSpc>
                <a:spcPct val="115000"/>
              </a:lnSpc>
              <a:spcAft>
                <a:spcPts val="375"/>
              </a:spcAft>
            </a:pPr>
            <a:r>
              <a:rPr lang="en-GB" sz="7200" dirty="0">
                <a:solidFill>
                  <a:srgbClr val="0B0C0C"/>
                </a:solidFill>
                <a:ea typeface="Times New Roman" panose="02020603050405020304" pitchFamily="18" charset="0"/>
                <a:cs typeface="Times New Roman" panose="02020603050405020304" pitchFamily="18" charset="0"/>
              </a:rPr>
              <a:t>Digital </a:t>
            </a:r>
            <a:endParaRPr lang="en-GB" sz="7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3043663"/>
            <a:ext cx="8352552" cy="6144941"/>
          </a:xfrm>
        </p:spPr>
        <p:txBody>
          <a:bodyPr/>
          <a:lstStyle/>
          <a:p>
            <a:pPr marL="0" lvl="0" indent="0">
              <a:lnSpc>
                <a:spcPct val="115000"/>
              </a:lnSpc>
              <a:spcAft>
                <a:spcPts val="375"/>
              </a:spcAft>
              <a:buNone/>
            </a:pPr>
            <a:endParaRPr lang="en-GB" sz="5400" dirty="0">
              <a:solidFill>
                <a:srgbClr val="0B0C0C"/>
              </a:solidFill>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ct val="115000"/>
              </a:lnSpc>
              <a:spcAft>
                <a:spcPts val="375"/>
              </a:spcAft>
              <a:buNone/>
            </a:pPr>
            <a:r>
              <a:rPr lang="en-GB" sz="54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Digital Production, Design and Development Pathway</a:t>
            </a:r>
            <a:endParaRPr lang="en-GB" sz="54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GB" sz="5400" dirty="0"/>
          </a:p>
        </p:txBody>
      </p:sp>
      <p:pic>
        <p:nvPicPr>
          <p:cNvPr id="9" name="Picture 8">
            <a:extLst>
              <a:ext uri="{FF2B5EF4-FFF2-40B4-BE49-F238E27FC236}">
                <a16:creationId xmlns:a16="http://schemas.microsoft.com/office/drawing/2014/main" id="{5D9C9324-BCC7-7D4D-B51E-D036BB559A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81780" y="0"/>
            <a:ext cx="16958765" cy="11309350"/>
          </a:xfrm>
          <a:prstGeom prst="rect">
            <a:avLst/>
          </a:prstGeo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53934" y="6877304"/>
            <a:ext cx="3255692" cy="5462940"/>
          </a:xfrm>
          <a:prstGeom prst="rect">
            <a:avLst/>
          </a:prstGeom>
        </p:spPr>
      </p:pic>
      <p:sp>
        <p:nvSpPr>
          <p:cNvPr id="10" name="Rectangle 9">
            <a:extLst>
              <a:ext uri="{FF2B5EF4-FFF2-40B4-BE49-F238E27FC236}">
                <a16:creationId xmlns:a16="http://schemas.microsoft.com/office/drawing/2014/main" id="{894FDF5F-6F4D-2445-BDA9-05141927DA86}"/>
              </a:ext>
            </a:extLst>
          </p:cNvPr>
          <p:cNvSpPr/>
          <p:nvPr/>
        </p:nvSpPr>
        <p:spPr>
          <a:xfrm rot="518369">
            <a:off x="14723165" y="8759687"/>
            <a:ext cx="808383" cy="428917"/>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2142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1097280"/>
            <a:ext cx="9023592" cy="1627632"/>
          </a:xfrm>
        </p:spPr>
        <p:txBody>
          <a:bodyPr/>
          <a:lstStyle/>
          <a:p>
            <a:r>
              <a:rPr lang="en-GB" sz="7200" dirty="0">
                <a:solidFill>
                  <a:srgbClr val="0B0C0C"/>
                </a:solidFill>
                <a:ea typeface="Times New Roman" panose="02020603050405020304" pitchFamily="18" charset="0"/>
              </a:rPr>
              <a:t>Education &amp; Childcare</a:t>
            </a:r>
            <a:endParaRPr lang="en-GB" sz="7200"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3291840"/>
            <a:ext cx="8988618" cy="6071616"/>
          </a:xfrm>
        </p:spPr>
        <p:txBody>
          <a:bodyPr/>
          <a:lstStyle/>
          <a:p>
            <a:pPr marL="0" lvl="0" indent="0">
              <a:lnSpc>
                <a:spcPct val="115000"/>
              </a:lnSpc>
              <a:spcAft>
                <a:spcPts val="375"/>
              </a:spcAft>
              <a:buNone/>
            </a:pPr>
            <a:endParaRPr lang="en-GB" sz="5400" dirty="0">
              <a:solidFill>
                <a:srgbClr val="0B0C0C"/>
              </a:solidFill>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ct val="115000"/>
              </a:lnSpc>
              <a:spcAft>
                <a:spcPts val="375"/>
              </a:spcAft>
              <a:buNone/>
            </a:pPr>
            <a:r>
              <a:rPr lang="en-GB" sz="60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Education &amp; Childcare Pathway</a:t>
            </a:r>
            <a:endParaRPr lang="en-GB" sz="60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GB" dirty="0"/>
          </a:p>
        </p:txBody>
      </p:sp>
      <p:pic>
        <p:nvPicPr>
          <p:cNvPr id="4" name="Picture 3">
            <a:extLst>
              <a:ext uri="{FF2B5EF4-FFF2-40B4-BE49-F238E27FC236}">
                <a16:creationId xmlns:a16="http://schemas.microsoft.com/office/drawing/2014/main" id="{65EC3C4B-5E27-694B-A0DA-09A1F23CBD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7257" y="-2972795"/>
            <a:ext cx="15324798" cy="16350430"/>
          </a:xfrm>
          <a:prstGeom prst="rect">
            <a:avLst/>
          </a:prstGeo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1837483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968507"/>
            <a:ext cx="9306807" cy="1865126"/>
          </a:xfrm>
        </p:spPr>
        <p:txBody>
          <a:bodyPr/>
          <a:lstStyle/>
          <a:p>
            <a:r>
              <a:rPr lang="en-GB" sz="7200" dirty="0">
                <a:solidFill>
                  <a:srgbClr val="0B0C0C"/>
                </a:solidFill>
                <a:ea typeface="Times New Roman" panose="02020603050405020304" pitchFamily="18" charset="0"/>
              </a:rPr>
              <a:t>Health &amp; Science</a:t>
            </a:r>
            <a:endParaRPr lang="en-GB" sz="7200" dirty="0"/>
          </a:p>
        </p:txBody>
      </p:sp>
      <p:pic>
        <p:nvPicPr>
          <p:cNvPr id="4" name="Picture Placeholder 3">
            <a:extLst>
              <a:ext uri="{FF2B5EF4-FFF2-40B4-BE49-F238E27FC236}">
                <a16:creationId xmlns:a16="http://schemas.microsoft.com/office/drawing/2014/main" id="{AF8ECE5F-9639-7B4B-B546-232AD0D1CCA9}"/>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18" name="Text Placeholder 17">
            <a:extLst>
              <a:ext uri="{FF2B5EF4-FFF2-40B4-BE49-F238E27FC236}">
                <a16:creationId xmlns:a16="http://schemas.microsoft.com/office/drawing/2014/main" id="{6EA23DF0-49B5-1644-9490-9F9E57ED120E}"/>
              </a:ext>
            </a:extLst>
          </p:cNvPr>
          <p:cNvSpPr>
            <a:spLocks noGrp="1"/>
          </p:cNvSpPr>
          <p:nvPr>
            <p:ph type="body" sz="quarter" idx="13"/>
          </p:nvPr>
        </p:nvSpPr>
        <p:spPr>
          <a:xfrm>
            <a:off x="568713" y="2596896"/>
            <a:ext cx="8955150" cy="7132321"/>
          </a:xfrm>
        </p:spPr>
        <p:txBody>
          <a:bodyPr>
            <a:normAutofit/>
          </a:bodyPr>
          <a:lstStyle/>
          <a:p>
            <a:pPr marL="0" lvl="0" indent="0">
              <a:lnSpc>
                <a:spcPct val="115000"/>
              </a:lnSpc>
              <a:spcAft>
                <a:spcPts val="375"/>
              </a:spcAft>
              <a:buNone/>
            </a:pPr>
            <a:endParaRPr lang="en-GB" sz="6000" dirty="0">
              <a:solidFill>
                <a:srgbClr val="0B0C0C"/>
              </a:solidFill>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ct val="115000"/>
              </a:lnSpc>
              <a:spcAft>
                <a:spcPts val="375"/>
              </a:spcAft>
              <a:buNone/>
            </a:pPr>
            <a:r>
              <a:rPr lang="en-GB" sz="60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Health Pathway</a:t>
            </a:r>
            <a:endParaRPr lang="en-GB" sz="6000" dirty="0">
              <a:latin typeface="Calibri" panose="020F0502020204030204" pitchFamily="34" charset="0"/>
              <a:ea typeface="Times New Roman" panose="02020603050405020304" pitchFamily="18" charset="0"/>
              <a:cs typeface="Times New Roman" panose="02020603050405020304" pitchFamily="18" charset="0"/>
            </a:endParaRPr>
          </a:p>
          <a:p>
            <a:pPr marL="0" lvl="0" indent="0">
              <a:lnSpc>
                <a:spcPct val="115000"/>
              </a:lnSpc>
              <a:spcAft>
                <a:spcPts val="375"/>
              </a:spcAft>
              <a:buNone/>
            </a:pPr>
            <a:endParaRPr lang="en-GB" sz="6000" dirty="0">
              <a:solidFill>
                <a:srgbClr val="0B0C0C"/>
              </a:solidFill>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ct val="115000"/>
              </a:lnSpc>
              <a:spcAft>
                <a:spcPts val="375"/>
              </a:spcAft>
              <a:buNone/>
            </a:pPr>
            <a:endParaRPr lang="en-GB" sz="6000" dirty="0">
              <a:solidFill>
                <a:srgbClr val="0B0C0C"/>
              </a:solidFill>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ct val="115000"/>
              </a:lnSpc>
              <a:spcAft>
                <a:spcPts val="375"/>
              </a:spcAft>
              <a:buNone/>
            </a:pPr>
            <a:r>
              <a:rPr lang="en-GB" sz="60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Science Pathway</a:t>
            </a:r>
            <a:endParaRPr lang="en-GB" sz="6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 name="Picture Placeholder 10">
            <a:extLst>
              <a:ext uri="{FF2B5EF4-FFF2-40B4-BE49-F238E27FC236}">
                <a16:creationId xmlns:a16="http://schemas.microsoft.com/office/drawing/2014/main" id="{4812E2E7-0D3E-F44F-90EA-17B3564F821C}"/>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pic>
        <p:nvPicPr>
          <p:cNvPr id="10" name="Graphic 9">
            <a:extLst>
              <a:ext uri="{FF2B5EF4-FFF2-40B4-BE49-F238E27FC236}">
                <a16:creationId xmlns:a16="http://schemas.microsoft.com/office/drawing/2014/main" id="{DBEDACBC-EF72-934F-90BD-077EE664F8D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3184807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2" y="877824"/>
            <a:ext cx="9416535" cy="1421928"/>
          </a:xfrm>
        </p:spPr>
        <p:txBody>
          <a:bodyPr/>
          <a:lstStyle/>
          <a:p>
            <a:r>
              <a:rPr lang="en-GB" sz="5400" dirty="0">
                <a:solidFill>
                  <a:srgbClr val="000000"/>
                </a:solidFill>
                <a:ea typeface="Times New Roman" panose="02020603050405020304" pitchFamily="18" charset="0"/>
              </a:rPr>
              <a:t>Construction - DESIGN, SURVEYING &amp; PLANNING</a:t>
            </a:r>
            <a:endParaRPr lang="en-GB" sz="5400"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68712" y="3089505"/>
            <a:ext cx="9857226" cy="7022592"/>
          </a:xfrm>
        </p:spPr>
        <p:txBody>
          <a:bodyPr>
            <a:noAutofit/>
          </a:bodyPr>
          <a:lstStyle/>
          <a:p>
            <a:pPr marL="0" indent="0">
              <a:lnSpc>
                <a:spcPct val="115000"/>
              </a:lnSpc>
              <a:spcAft>
                <a:spcPts val="1000"/>
              </a:spcAft>
              <a:buNone/>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Your course starts by helping you get to grips with core knowledge of how the construction industry works, the principles of design and the role of technology and sustainability. You will then have the chance to specialise in one of these areas:</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Building services design</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Civil engineering</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Hazardous materials analysis and surveying</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3200" dirty="0">
                <a:solidFill>
                  <a:srgbClr val="000000"/>
                </a:solidFill>
                <a:latin typeface="Arial" panose="020B0604020202020204" pitchFamily="34" charset="0"/>
                <a:ea typeface="Times New Roman" panose="02020603050405020304" pitchFamily="18" charset="0"/>
              </a:rPr>
              <a:t>-   Surveying and design for construction and the</a:t>
            </a:r>
          </a:p>
          <a:p>
            <a:pPr marL="120015" lvl="2" indent="0">
              <a:buNone/>
            </a:pPr>
            <a:r>
              <a:rPr lang="en-GB" sz="3350" dirty="0">
                <a:solidFill>
                  <a:srgbClr val="000000"/>
                </a:solidFill>
                <a:latin typeface="Arial" panose="020B0604020202020204" pitchFamily="34" charset="0"/>
                <a:ea typeface="Times New Roman" panose="02020603050405020304" pitchFamily="18" charset="0"/>
              </a:rPr>
              <a:t>   built environment</a:t>
            </a:r>
            <a:endParaRPr lang="en-GB" sz="3350" dirty="0"/>
          </a:p>
        </p:txBody>
      </p:sp>
      <p:pic>
        <p:nvPicPr>
          <p:cNvPr id="8" name="Picture 7">
            <a:extLst>
              <a:ext uri="{FF2B5EF4-FFF2-40B4-BE49-F238E27FC236}">
                <a16:creationId xmlns:a16="http://schemas.microsoft.com/office/drawing/2014/main" id="{7A588B43-86C2-5544-AFF2-B92BD82B4F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77670" y="0"/>
            <a:ext cx="15306351" cy="11309350"/>
          </a:xfrm>
          <a:prstGeom prst="rect">
            <a:avLst/>
          </a:prstGeom>
        </p:spPr>
      </p:pic>
    </p:spTree>
    <p:extLst>
      <p:ext uri="{BB962C8B-B14F-4D97-AF65-F5344CB8AC3E}">
        <p14:creationId xmlns:p14="http://schemas.microsoft.com/office/powerpoint/2010/main" val="177227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2" y="877824"/>
            <a:ext cx="9416535" cy="1421928"/>
          </a:xfrm>
        </p:spPr>
        <p:txBody>
          <a:bodyPr/>
          <a:lstStyle/>
          <a:p>
            <a:r>
              <a:rPr lang="en-GB" sz="5400" dirty="0">
                <a:solidFill>
                  <a:srgbClr val="000000"/>
                </a:solidFill>
                <a:ea typeface="Times New Roman" panose="02020603050405020304" pitchFamily="18" charset="0"/>
              </a:rPr>
              <a:t>Construction – </a:t>
            </a:r>
            <a:br>
              <a:rPr lang="en-GB" sz="5400" dirty="0">
                <a:solidFill>
                  <a:srgbClr val="000000"/>
                </a:solidFill>
                <a:ea typeface="Times New Roman" panose="02020603050405020304" pitchFamily="18" charset="0"/>
              </a:rPr>
            </a:br>
            <a:r>
              <a:rPr lang="en-GB" sz="5400" dirty="0">
                <a:solidFill>
                  <a:srgbClr val="000000"/>
                </a:solidFill>
                <a:ea typeface="Times New Roman" panose="02020603050405020304" pitchFamily="18" charset="0"/>
              </a:rPr>
              <a:t>ONSITE CONSTRUCTION</a:t>
            </a:r>
            <a:endParaRPr lang="en-GB" sz="5400"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79" y="3108960"/>
            <a:ext cx="9394967" cy="7022592"/>
          </a:xfrm>
        </p:spPr>
        <p:txBody>
          <a:bodyPr>
            <a:noAutofit/>
          </a:bodyPr>
          <a:lstStyle/>
          <a:p>
            <a:pPr marL="0" indent="0">
              <a:lnSpc>
                <a:spcPct val="115000"/>
              </a:lnSpc>
              <a:spcAft>
                <a:spcPts val="1000"/>
              </a:spcAft>
              <a:buNone/>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Your course starts by helping you get to grips with core knowledge of how the construction industry works, the principles of design and the role of technology and sustainability. You will then have the chance to specialise in at least one of these areas:</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Bricklaying</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Carpentry &amp; Joinery</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Painting &amp; Decorating</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3200" dirty="0">
                <a:solidFill>
                  <a:srgbClr val="000000"/>
                </a:solidFill>
                <a:latin typeface="Arial" panose="020B0604020202020204" pitchFamily="34" charset="0"/>
                <a:ea typeface="Times New Roman" panose="02020603050405020304" pitchFamily="18" charset="0"/>
              </a:rPr>
              <a:t>-   Plastering</a:t>
            </a:r>
            <a:endParaRPr lang="en-GB" sz="3200" dirty="0"/>
          </a:p>
        </p:txBody>
      </p:sp>
      <p:pic>
        <p:nvPicPr>
          <p:cNvPr id="4" name="Picture Placeholder 3">
            <a:extLst>
              <a:ext uri="{FF2B5EF4-FFF2-40B4-BE49-F238E27FC236}">
                <a16:creationId xmlns:a16="http://schemas.microsoft.com/office/drawing/2014/main" id="{68F1D88E-D15A-9844-B6E9-FE643AB5415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10136460" y="152400"/>
            <a:ext cx="9967640" cy="11309350"/>
          </a:xfr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1491023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841248"/>
            <a:ext cx="8776455" cy="2086725"/>
          </a:xfrm>
        </p:spPr>
        <p:txBody>
          <a:bodyPr/>
          <a:lstStyle/>
          <a:p>
            <a:r>
              <a:rPr lang="en-GB" sz="5400" dirty="0">
                <a:solidFill>
                  <a:srgbClr val="000000"/>
                </a:solidFill>
                <a:ea typeface="Times New Roman" panose="02020603050405020304" pitchFamily="18" charset="0"/>
              </a:rPr>
              <a:t>DIGITAL PRODUCTION, DESIGN &amp; DEVELOPMENT</a:t>
            </a:r>
            <a:endParaRPr lang="en-GB" sz="5400"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3255264"/>
            <a:ext cx="8297688" cy="6108192"/>
          </a:xfrm>
        </p:spPr>
        <p:txBody>
          <a:bodyPr>
            <a:noAutofit/>
          </a:bodyPr>
          <a:lstStyle/>
          <a:p>
            <a:pPr marL="0" indent="0">
              <a:buNone/>
            </a:pPr>
            <a:r>
              <a:rPr lang="en-GB" sz="3200" dirty="0">
                <a:solidFill>
                  <a:srgbClr val="000000"/>
                </a:solidFill>
                <a:latin typeface="Arial" panose="020B0604020202020204" pitchFamily="34" charset="0"/>
                <a:ea typeface="Times New Roman" panose="02020603050405020304" pitchFamily="18" charset="0"/>
              </a:rPr>
              <a:t>Learn the essentials behind all digital roles by understanding data and digital systems, how software and business interact, security, testing, planning and legal issues. </a:t>
            </a:r>
          </a:p>
          <a:p>
            <a:pPr marL="0" indent="0">
              <a:buNone/>
            </a:pPr>
            <a:r>
              <a:rPr lang="en-GB" sz="3200" dirty="0">
                <a:solidFill>
                  <a:srgbClr val="000000"/>
                </a:solidFill>
                <a:latin typeface="Arial" panose="020B0604020202020204" pitchFamily="34" charset="0"/>
                <a:ea typeface="Times New Roman" panose="02020603050405020304" pitchFamily="18" charset="0"/>
              </a:rPr>
              <a:t>You then build on this by developing specialist skills in understanding user needs and designing and developing digital systems.</a:t>
            </a:r>
            <a:endParaRPr lang="en-GB" sz="3200" dirty="0"/>
          </a:p>
        </p:txBody>
      </p:sp>
      <p:pic>
        <p:nvPicPr>
          <p:cNvPr id="9" name="Picture 8">
            <a:extLst>
              <a:ext uri="{FF2B5EF4-FFF2-40B4-BE49-F238E27FC236}">
                <a16:creationId xmlns:a16="http://schemas.microsoft.com/office/drawing/2014/main" id="{55A042E6-F8DE-674A-951F-B47ADF7099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32571" y="0"/>
            <a:ext cx="10022499" cy="11309350"/>
          </a:xfrm>
          <a:prstGeom prst="rect">
            <a:avLst/>
          </a:prstGeo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2209249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822960"/>
            <a:ext cx="9023592" cy="2304288"/>
          </a:xfrm>
        </p:spPr>
        <p:txBody>
          <a:bodyPr/>
          <a:lstStyle/>
          <a:p>
            <a:pPr>
              <a:lnSpc>
                <a:spcPct val="115000"/>
              </a:lnSpc>
              <a:spcAft>
                <a:spcPts val="1000"/>
              </a:spcAft>
            </a:pPr>
            <a:r>
              <a:rPr lang="en-GB" dirty="0">
                <a:solidFill>
                  <a:srgbClr val="000000"/>
                </a:solidFill>
                <a:ea typeface="Times New Roman" panose="02020603050405020304" pitchFamily="18" charset="0"/>
                <a:cs typeface="Times New Roman" panose="02020603050405020304" pitchFamily="18" charset="0"/>
              </a:rPr>
              <a:t>EDUCATION &amp; Childcare</a:t>
            </a:r>
            <a:br>
              <a:rPr lang="en-GB" dirty="0">
                <a:latin typeface="Calibri" panose="020F0502020204030204" pitchFamily="34" charset="0"/>
                <a:ea typeface="Calibri" panose="020F0502020204030204" pitchFamily="34" charset="0"/>
                <a:cs typeface="Times New Roman" panose="02020603050405020304" pitchFamily="18" charset="0"/>
              </a:rPr>
            </a:br>
            <a:r>
              <a:rPr lang="en-GB" dirty="0"/>
              <a:t> </a:t>
            </a: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68713" y="3474720"/>
            <a:ext cx="8392407" cy="5695596"/>
          </a:xfrm>
        </p:spPr>
        <p:txBody>
          <a:bodyPr>
            <a:noAutofit/>
          </a:bodyPr>
          <a:lstStyle/>
          <a:p>
            <a:pPr marL="0" indent="0">
              <a:lnSpc>
                <a:spcPct val="115000"/>
              </a:lnSpc>
              <a:spcAft>
                <a:spcPts val="1000"/>
              </a:spcAft>
              <a:buNone/>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Everyone studies a core curriculum of child development, how education works plus important topics like safeguarding and special educational needs. You can then focus on one of these areas:</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Early Years Education and Childcare</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Assisting Teaching</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buFontTx/>
              <a:buChar char="-"/>
            </a:pPr>
            <a:r>
              <a:rPr lang="en-GB" sz="3200" dirty="0">
                <a:solidFill>
                  <a:srgbClr val="000000"/>
                </a:solidFill>
                <a:latin typeface="Arial" panose="020B0604020202020204" pitchFamily="34" charset="0"/>
                <a:ea typeface="Times New Roman" panose="02020603050405020304" pitchFamily="18" charset="0"/>
              </a:rPr>
              <a:t>Supporting and Mentoring Students Further and Higher Education</a:t>
            </a:r>
            <a:endParaRPr lang="en-GB" sz="3200" dirty="0"/>
          </a:p>
        </p:txBody>
      </p:sp>
      <p:pic>
        <p:nvPicPr>
          <p:cNvPr id="4" name="Picture 3">
            <a:extLst>
              <a:ext uri="{FF2B5EF4-FFF2-40B4-BE49-F238E27FC236}">
                <a16:creationId xmlns:a16="http://schemas.microsoft.com/office/drawing/2014/main" id="{540A9AD5-7D49-D64C-A712-E3544E79A7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47842" y="-3745857"/>
            <a:ext cx="10036805" cy="15055207"/>
          </a:xfrm>
          <a:prstGeom prst="rect">
            <a:avLst/>
          </a:prstGeo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2087640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731520"/>
            <a:ext cx="9023592" cy="1463040"/>
          </a:xfrm>
        </p:spPr>
        <p:txBody>
          <a:bodyPr/>
          <a:lstStyle/>
          <a:p>
            <a:r>
              <a:rPr lang="en-GB" dirty="0">
                <a:solidFill>
                  <a:srgbClr val="000000"/>
                </a:solidFill>
                <a:ea typeface="Times New Roman" panose="02020603050405020304" pitchFamily="18" charset="0"/>
              </a:rPr>
              <a:t>health &amp; Science - HEALTH</a:t>
            </a:r>
            <a:endParaRPr lang="en-GB"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2340864"/>
            <a:ext cx="9358392" cy="8065007"/>
          </a:xfrm>
        </p:spPr>
        <p:txBody>
          <a:bodyPr>
            <a:normAutofit/>
          </a:bodyPr>
          <a:lstStyle/>
          <a:p>
            <a:pPr marL="0" indent="0">
              <a:lnSpc>
                <a:spcPct val="115000"/>
              </a:lnSpc>
              <a:spcAft>
                <a:spcPts val="1000"/>
              </a:spcAft>
              <a:buNone/>
            </a:pPr>
            <a:r>
              <a:rPr lang="en-GB" sz="3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You’ll learn the essential knowledge and skills needed to work in health or science including how the industry works, core scientific concepts and key regulations including managing information, health and safety  and good practice.</a:t>
            </a:r>
            <a:endParaRPr lang="en-GB" sz="3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en-GB" sz="3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You can specialise in dental nursing or supporting healthcare. If you choose supporting healthcare,    you will focus on at least one of these areas:</a:t>
            </a:r>
            <a:endParaRPr lang="en-GB" sz="30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Adult Nursing Care</a:t>
            </a:r>
            <a:endParaRPr lang="en-GB" sz="3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Care Of Children and Young People</a:t>
            </a:r>
            <a:endParaRPr lang="en-GB" sz="3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Mental Health</a:t>
            </a:r>
            <a:endParaRPr lang="en-GB" sz="3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Midwifery</a:t>
            </a:r>
            <a:endParaRPr lang="en-GB" sz="3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000" dirty="0">
                <a:solidFill>
                  <a:srgbClr val="000000"/>
                </a:solidFill>
                <a:latin typeface="Arial" panose="020B0604020202020204" pitchFamily="34" charset="0"/>
                <a:ea typeface="Times New Roman" panose="02020603050405020304" pitchFamily="18" charset="0"/>
              </a:rPr>
              <a:t>- Therapy</a:t>
            </a:r>
            <a:endParaRPr lang="en-GB" sz="3000" dirty="0"/>
          </a:p>
        </p:txBody>
      </p:sp>
      <p:pic>
        <p:nvPicPr>
          <p:cNvPr id="5" name="Picture Placeholder 4">
            <a:extLst>
              <a:ext uri="{FF2B5EF4-FFF2-40B4-BE49-F238E27FC236}">
                <a16:creationId xmlns:a16="http://schemas.microsoft.com/office/drawing/2014/main" id="{A7C2876D-18BA-4048-B99F-E17F614C13A0}"/>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3327548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731520"/>
            <a:ext cx="9023592" cy="1569660"/>
          </a:xfrm>
        </p:spPr>
        <p:txBody>
          <a:bodyPr/>
          <a:lstStyle/>
          <a:p>
            <a:r>
              <a:rPr lang="en-GB" dirty="0">
                <a:solidFill>
                  <a:srgbClr val="000000"/>
                </a:solidFill>
                <a:ea typeface="Times New Roman" panose="02020603050405020304" pitchFamily="18" charset="0"/>
              </a:rPr>
              <a:t>health &amp; Science</a:t>
            </a:r>
            <a:r>
              <a:rPr lang="en-GB" dirty="0">
                <a:solidFill>
                  <a:srgbClr val="000000"/>
                </a:solidFill>
                <a:ea typeface="Calibri" panose="020F0502020204030204" pitchFamily="34" charset="0"/>
              </a:rPr>
              <a:t> - SCIENCE</a:t>
            </a:r>
            <a:endParaRPr lang="en-GB"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2340864"/>
            <a:ext cx="9358392" cy="8065007"/>
          </a:xfrm>
        </p:spPr>
        <p:txBody>
          <a:bodyPr>
            <a:normAutofit fontScale="92500"/>
          </a:bodyPr>
          <a:lstStyle/>
          <a:p>
            <a:pPr marL="0" indent="0">
              <a:buNone/>
            </a:pPr>
            <a:r>
              <a:rPr lang="en-GB" sz="3200" dirty="0">
                <a:solidFill>
                  <a:srgbClr val="000000"/>
                </a:solidFill>
                <a:latin typeface="Arial" panose="020B0604020202020204" pitchFamily="34" charset="0"/>
                <a:ea typeface="Times New Roman" panose="02020603050405020304" pitchFamily="18" charset="0"/>
              </a:rPr>
              <a:t>Your course starts with the essential knowledge and skills to work in science or healthcare including how the industry works, core scientific concepts and key regulations including managing information, health and safety and good scientific/clinical practice.</a:t>
            </a:r>
            <a:endParaRPr lang="en-GB" sz="3200" dirty="0">
              <a:latin typeface="Times New Roman" panose="02020603050405020304" pitchFamily="18" charset="0"/>
              <a:ea typeface="Times New Roman" panose="02020603050405020304" pitchFamily="18" charset="0"/>
            </a:endParaRPr>
          </a:p>
          <a:p>
            <a:pPr marL="0" indent="0">
              <a:buNone/>
            </a:pPr>
            <a:r>
              <a:rPr lang="en-GB" sz="3200" dirty="0">
                <a:solidFill>
                  <a:srgbClr val="000000"/>
                </a:solidFill>
                <a:latin typeface="Arial" panose="020B0604020202020204" pitchFamily="34" charset="0"/>
                <a:ea typeface="Times New Roman" panose="02020603050405020304" pitchFamily="18" charset="0"/>
              </a:rPr>
              <a:t>You will then have the chance to specialise in at   least one of the following areas:</a:t>
            </a:r>
            <a:endParaRPr lang="en-GB" sz="3200" dirty="0">
              <a:latin typeface="Times New Roman" panose="02020603050405020304" pitchFamily="18" charset="0"/>
              <a:ea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Calibri" panose="020F0502020204030204" pitchFamily="34" charset="0"/>
                <a:cs typeface="Times New Roman" panose="02020603050405020304" pitchFamily="18" charset="0"/>
              </a:rPr>
              <a:t>- Animal Sciences</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Calibri" panose="020F0502020204030204" pitchFamily="34" charset="0"/>
                <a:cs typeface="Times New Roman" panose="02020603050405020304" pitchFamily="18" charset="0"/>
              </a:rPr>
              <a:t>- Food Sciences</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SzPts val="1000"/>
              <a:buNone/>
              <a:tabLst>
                <a:tab pos="457200" algn="l"/>
              </a:tabLst>
            </a:pPr>
            <a:r>
              <a:rPr lang="en-GB" sz="3200" dirty="0">
                <a:solidFill>
                  <a:srgbClr val="000000"/>
                </a:solidFill>
                <a:latin typeface="Arial" panose="020B0604020202020204" pitchFamily="34" charset="0"/>
                <a:ea typeface="Calibri" panose="020F0502020204030204" pitchFamily="34" charset="0"/>
                <a:cs typeface="Times New Roman" panose="02020603050405020304" pitchFamily="18" charset="0"/>
              </a:rPr>
              <a:t>- Laboratory Services</a:t>
            </a:r>
            <a:endParaRPr lang="en-GB"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3200" dirty="0">
                <a:solidFill>
                  <a:srgbClr val="000000"/>
                </a:solidFill>
                <a:latin typeface="Arial" panose="020B0604020202020204" pitchFamily="34" charset="0"/>
                <a:ea typeface="Calibri" panose="020F0502020204030204" pitchFamily="34" charset="0"/>
              </a:rPr>
              <a:t>- Metrology (Measurement) Sciences</a:t>
            </a:r>
            <a:endParaRPr lang="en-GB" sz="3200" dirty="0"/>
          </a:p>
        </p:txBody>
      </p:sp>
      <p:pic>
        <p:nvPicPr>
          <p:cNvPr id="5" name="Picture Placeholder 4">
            <a:extLst>
              <a:ext uri="{FF2B5EF4-FFF2-40B4-BE49-F238E27FC236}">
                <a16:creationId xmlns:a16="http://schemas.microsoft.com/office/drawing/2014/main" id="{4507C27C-A6E4-5847-AF4A-2187921A0C5A}"/>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2144863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1152144"/>
            <a:ext cx="9023592" cy="3440942"/>
          </a:xfrm>
        </p:spPr>
        <p:txBody>
          <a:bodyPr/>
          <a:lstStyle/>
          <a:p>
            <a:r>
              <a:rPr lang="en-GB" sz="5400" dirty="0"/>
              <a:t>T LEVELS</a:t>
            </a:r>
            <a:br>
              <a:rPr lang="en-GB" sz="5400" dirty="0"/>
            </a:br>
            <a:br>
              <a:rPr lang="en-GB" sz="5400" dirty="0"/>
            </a:br>
            <a:r>
              <a:rPr lang="en-GB" sz="5400" dirty="0"/>
              <a:t>WELCOME TO THE </a:t>
            </a:r>
            <a:br>
              <a:rPr lang="en-GB" sz="5400" dirty="0"/>
            </a:br>
            <a:r>
              <a:rPr lang="en-GB" sz="5400" dirty="0"/>
              <a:t>NEXT LEVEL!</a:t>
            </a:r>
            <a:br>
              <a:rPr lang="en-GB" sz="5400" dirty="0"/>
            </a:br>
            <a:br>
              <a:rPr lang="en-GB" sz="1600" u="sng" dirty="0"/>
            </a:br>
            <a:br>
              <a:rPr lang="en-GB" sz="1600" u="sng" dirty="0"/>
            </a:br>
            <a:endParaRPr lang="en-GB" sz="2400" i="0" dirty="0"/>
          </a:p>
        </p:txBody>
      </p:sp>
      <p:pic>
        <p:nvPicPr>
          <p:cNvPr id="10" name="Picture 9">
            <a:hlinkClick r:id="rId3"/>
            <a:extLst>
              <a:ext uri="{FF2B5EF4-FFF2-40B4-BE49-F238E27FC236}">
                <a16:creationId xmlns:a16="http://schemas.microsoft.com/office/drawing/2014/main" id="{859B114F-5AD7-7740-AD0D-9EF02DF6C8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783" y="4825532"/>
            <a:ext cx="9221522" cy="4813432"/>
          </a:xfrm>
          <a:prstGeom prst="rect">
            <a:avLst/>
          </a:prstGeom>
        </p:spPr>
      </p:pic>
      <p:sp>
        <p:nvSpPr>
          <p:cNvPr id="13" name="Rectangle 12">
            <a:extLst>
              <a:ext uri="{FF2B5EF4-FFF2-40B4-BE49-F238E27FC236}">
                <a16:creationId xmlns:a16="http://schemas.microsoft.com/office/drawing/2014/main" id="{BB536D3F-3BC2-114E-855F-1A48109F948D}"/>
              </a:ext>
            </a:extLst>
          </p:cNvPr>
          <p:cNvSpPr/>
          <p:nvPr/>
        </p:nvSpPr>
        <p:spPr>
          <a:xfrm>
            <a:off x="2899043" y="5168354"/>
            <a:ext cx="4002499" cy="1050471"/>
          </a:xfrm>
          <a:prstGeom prst="rect">
            <a:avLst/>
          </a:prstGeom>
          <a:solidFill>
            <a:srgbClr val="FF9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hlinkClick r:id="rId3"/>
            <a:extLst>
              <a:ext uri="{FF2B5EF4-FFF2-40B4-BE49-F238E27FC236}">
                <a16:creationId xmlns:a16="http://schemas.microsoft.com/office/drawing/2014/main" id="{358FEA42-6ECD-2C41-905C-89FE21096FB3}"/>
              </a:ext>
            </a:extLst>
          </p:cNvPr>
          <p:cNvSpPr txBox="1"/>
          <p:nvPr/>
        </p:nvSpPr>
        <p:spPr>
          <a:xfrm>
            <a:off x="3057806" y="5163233"/>
            <a:ext cx="4975852" cy="1015663"/>
          </a:xfrm>
          <a:prstGeom prst="rect">
            <a:avLst/>
          </a:prstGeom>
          <a:noFill/>
          <a:effectLst>
            <a:outerShdw blurRad="50800" dist="50800" dir="5400000" algn="ctr" rotWithShape="0">
              <a:schemeClr val="tx1"/>
            </a:outerShdw>
          </a:effectLst>
        </p:spPr>
        <p:txBody>
          <a:bodyPr wrap="square" rtlCol="0">
            <a:spAutoFit/>
          </a:bodyPr>
          <a:lstStyle/>
          <a:p>
            <a:pPr algn="l"/>
            <a:r>
              <a:rPr lang="en-US" sz="6000" b="1" dirty="0">
                <a:solidFill>
                  <a:schemeClr val="bg1"/>
                </a:solidFill>
              </a:rPr>
              <a:t>CLICK HERE</a:t>
            </a:r>
          </a:p>
        </p:txBody>
      </p:sp>
      <p:pic>
        <p:nvPicPr>
          <p:cNvPr id="7" name="Picture 6">
            <a:extLst>
              <a:ext uri="{FF2B5EF4-FFF2-40B4-BE49-F238E27FC236}">
                <a16:creationId xmlns:a16="http://schemas.microsoft.com/office/drawing/2014/main" id="{FEEFF3EB-D5AF-3644-A13C-6157B1C3008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951342" y="-9889"/>
            <a:ext cx="12073415" cy="11361906"/>
          </a:xfrm>
          <a:prstGeom prst="rect">
            <a:avLst/>
          </a:prstGeom>
        </p:spPr>
      </p:pic>
    </p:spTree>
    <p:extLst>
      <p:ext uri="{BB962C8B-B14F-4D97-AF65-F5344CB8AC3E}">
        <p14:creationId xmlns:p14="http://schemas.microsoft.com/office/powerpoint/2010/main" val="573062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18771" y="1591057"/>
            <a:ext cx="9666558" cy="1920240"/>
          </a:xfrm>
        </p:spPr>
        <p:txBody>
          <a:bodyPr/>
          <a:lstStyle/>
          <a:p>
            <a:r>
              <a:rPr lang="en-GB" sz="7200" dirty="0">
                <a:solidFill>
                  <a:schemeClr val="tx1"/>
                </a:solidFill>
                <a:ea typeface="Times New Roman" panose="02020603050405020304" pitchFamily="18" charset="0"/>
              </a:rPr>
              <a:t>Why choose a </a:t>
            </a:r>
            <a:br>
              <a:rPr lang="en-GB" sz="7200" dirty="0">
                <a:solidFill>
                  <a:schemeClr val="tx1"/>
                </a:solidFill>
                <a:ea typeface="Times New Roman" panose="02020603050405020304" pitchFamily="18" charset="0"/>
              </a:rPr>
            </a:br>
            <a:r>
              <a:rPr lang="en-GB" sz="7200" dirty="0">
                <a:solidFill>
                  <a:schemeClr val="tx1"/>
                </a:solidFill>
                <a:ea typeface="Times New Roman" panose="02020603050405020304" pitchFamily="18" charset="0"/>
              </a:rPr>
              <a:t>T Level?</a:t>
            </a:r>
            <a:endParaRPr lang="en-GB" sz="7200" dirty="0">
              <a:solidFill>
                <a:schemeClr val="tx1"/>
              </a:solidFill>
            </a:endParaRPr>
          </a:p>
        </p:txBody>
      </p:sp>
      <p:sp>
        <p:nvSpPr>
          <p:cNvPr id="15" name="Text Placeholder 14">
            <a:extLst>
              <a:ext uri="{FF2B5EF4-FFF2-40B4-BE49-F238E27FC236}">
                <a16:creationId xmlns:a16="http://schemas.microsoft.com/office/drawing/2014/main" id="{B95EC5BF-0ACF-B647-9804-80E4D6880C8A}"/>
              </a:ext>
            </a:extLst>
          </p:cNvPr>
          <p:cNvSpPr>
            <a:spLocks noGrp="1"/>
          </p:cNvSpPr>
          <p:nvPr>
            <p:ph type="body" sz="quarter" idx="10"/>
          </p:nvPr>
        </p:nvSpPr>
        <p:spPr>
          <a:xfrm>
            <a:off x="5240338" y="4206240"/>
            <a:ext cx="10505630" cy="6148027"/>
          </a:xfrm>
        </p:spPr>
        <p:txBody>
          <a:bodyPr>
            <a:noAutofit/>
          </a:bodyPr>
          <a:lstStyle/>
          <a:p>
            <a:r>
              <a:rPr lang="en-GB" sz="4000" dirty="0">
                <a:latin typeface="Arial" panose="020B0604020202020204" pitchFamily="34" charset="0"/>
                <a:ea typeface="Times New Roman" panose="02020603050405020304" pitchFamily="18" charset="0"/>
              </a:rPr>
              <a:t>T Levels are a new choice after your GCSEs. Check out the </a:t>
            </a:r>
            <a:r>
              <a:rPr lang="en-GB" sz="4800" b="1" dirty="0">
                <a:solidFill>
                  <a:schemeClr val="tx1"/>
                </a:solidFill>
                <a:latin typeface="Arial" panose="020B0604020202020204" pitchFamily="34" charset="0"/>
                <a:ea typeface="Times New Roman" panose="02020603050405020304" pitchFamily="18" charset="0"/>
              </a:rPr>
              <a:t>five great reasons</a:t>
            </a:r>
            <a:r>
              <a:rPr lang="en-GB" sz="4800" dirty="0">
                <a:solidFill>
                  <a:schemeClr val="tx1"/>
                </a:solidFill>
                <a:latin typeface="Arial" panose="020B0604020202020204" pitchFamily="34" charset="0"/>
                <a:ea typeface="Times New Roman" panose="02020603050405020304" pitchFamily="18" charset="0"/>
              </a:rPr>
              <a:t> </a:t>
            </a:r>
            <a:r>
              <a:rPr lang="en-GB" sz="4000" dirty="0">
                <a:latin typeface="Arial" panose="020B0604020202020204" pitchFamily="34" charset="0"/>
                <a:ea typeface="Times New Roman" panose="02020603050405020304" pitchFamily="18" charset="0"/>
              </a:rPr>
              <a:t>for choosing a T Level – and get ready to move to the Next Level!</a:t>
            </a:r>
            <a:endParaRPr lang="en-US" sz="4000" dirty="0"/>
          </a:p>
        </p:txBody>
      </p:sp>
    </p:spTree>
    <p:extLst>
      <p:ext uri="{BB962C8B-B14F-4D97-AF65-F5344CB8AC3E}">
        <p14:creationId xmlns:p14="http://schemas.microsoft.com/office/powerpoint/2010/main" val="1196808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2" y="566928"/>
            <a:ext cx="9434823" cy="3508653"/>
          </a:xfrm>
        </p:spPr>
        <p:txBody>
          <a:bodyPr/>
          <a:lstStyle/>
          <a:p>
            <a:pPr>
              <a:lnSpc>
                <a:spcPct val="100000"/>
              </a:lnSpc>
              <a:spcAft>
                <a:spcPts val="1000"/>
              </a:spcAft>
            </a:pPr>
            <a:r>
              <a:rPr lang="en-GB" sz="5400" dirty="0">
                <a:solidFill>
                  <a:srgbClr val="0B0C0C"/>
                </a:solidFill>
                <a:ea typeface="Times New Roman" panose="02020603050405020304" pitchFamily="18" charset="0"/>
                <a:cs typeface="Times New Roman" panose="02020603050405020304" pitchFamily="18" charset="0"/>
              </a:rPr>
              <a:t>Why choose a </a:t>
            </a:r>
            <a:br>
              <a:rPr lang="en-GB" sz="5400" dirty="0">
                <a:solidFill>
                  <a:srgbClr val="0B0C0C"/>
                </a:solidFill>
                <a:ea typeface="Times New Roman" panose="02020603050405020304" pitchFamily="18" charset="0"/>
                <a:cs typeface="Times New Roman" panose="02020603050405020304" pitchFamily="18" charset="0"/>
              </a:rPr>
            </a:br>
            <a:r>
              <a:rPr lang="en-GB" sz="5400" dirty="0">
                <a:solidFill>
                  <a:srgbClr val="0B0C0C"/>
                </a:solidFill>
                <a:ea typeface="Times New Roman" panose="02020603050405020304" pitchFamily="18" charset="0"/>
                <a:cs typeface="Times New Roman" panose="02020603050405020304" pitchFamily="18" charset="0"/>
              </a:rPr>
              <a:t>T Level?</a:t>
            </a:r>
            <a:br>
              <a:rPr lang="en-GB" dirty="0">
                <a:solidFill>
                  <a:srgbClr val="0B0C0C"/>
                </a:solidFill>
                <a:ea typeface="Times New Roman" panose="02020603050405020304" pitchFamily="18" charset="0"/>
                <a:cs typeface="Times New Roman" panose="02020603050405020304" pitchFamily="18" charset="0"/>
              </a:rPr>
            </a:br>
            <a:br>
              <a:rPr lang="en-GB" dirty="0">
                <a:latin typeface="Calibri" panose="020F0502020204030204" pitchFamily="34" charset="0"/>
                <a:ea typeface="Calibri" panose="020F0502020204030204" pitchFamily="34" charset="0"/>
                <a:cs typeface="Times New Roman" panose="02020603050405020304" pitchFamily="18" charset="0"/>
              </a:rPr>
            </a:br>
            <a:r>
              <a:rPr lang="en-GB" sz="5400" dirty="0">
                <a:solidFill>
                  <a:srgbClr val="000000"/>
                </a:solidFill>
                <a:ea typeface="Times New Roman" panose="02020603050405020304" pitchFamily="18" charset="0"/>
                <a:cs typeface="Times New Roman" panose="02020603050405020304" pitchFamily="18" charset="0"/>
              </a:rPr>
              <a:t>Created with business</a:t>
            </a:r>
            <a:endParaRPr lang="en-GB" sz="5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4425696"/>
            <a:ext cx="7929716" cy="5980176"/>
          </a:xfrm>
        </p:spPr>
        <p:txBody>
          <a:bodyPr>
            <a:normAutofit/>
          </a:bodyPr>
          <a:lstStyle/>
          <a:p>
            <a:pPr marL="0" indent="0">
              <a:lnSpc>
                <a:spcPct val="115000"/>
              </a:lnSpc>
              <a:spcAft>
                <a:spcPts val="1000"/>
              </a:spcAft>
              <a:buNone/>
            </a:pPr>
            <a:r>
              <a:rPr lang="en-GB"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 Levels have been designed with leading businesses and employers to give you the knowledge and skills you need.</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3200" dirty="0">
                <a:solidFill>
                  <a:srgbClr val="000000"/>
                </a:solidFill>
                <a:latin typeface="Arial" panose="020B0604020202020204" pitchFamily="34" charset="0"/>
                <a:ea typeface="Times New Roman" panose="02020603050405020304" pitchFamily="18" charset="0"/>
              </a:rPr>
              <a:t>More than </a:t>
            </a:r>
            <a:r>
              <a:rPr lang="en-GB" sz="3200" b="1" dirty="0">
                <a:solidFill>
                  <a:srgbClr val="000000"/>
                </a:solidFill>
                <a:latin typeface="Arial" panose="020B0604020202020204" pitchFamily="34" charset="0"/>
                <a:ea typeface="Times New Roman" panose="02020603050405020304" pitchFamily="18" charset="0"/>
              </a:rPr>
              <a:t>200 businesses</a:t>
            </a:r>
            <a:r>
              <a:rPr lang="en-GB" sz="3200" dirty="0">
                <a:solidFill>
                  <a:srgbClr val="000000"/>
                </a:solidFill>
                <a:latin typeface="Arial" panose="020B0604020202020204" pitchFamily="34" charset="0"/>
                <a:ea typeface="Times New Roman" panose="02020603050405020304" pitchFamily="18" charset="0"/>
              </a:rPr>
              <a:t> – including Fujitsu and IBM – have been involved,     so you can be confident your T Level      will move you to the Next Level!</a:t>
            </a:r>
            <a:endParaRPr lang="en-GB" sz="3000" dirty="0"/>
          </a:p>
        </p:txBody>
      </p:sp>
      <p:pic>
        <p:nvPicPr>
          <p:cNvPr id="5" name="Picture Placeholder 4">
            <a:extLst>
              <a:ext uri="{FF2B5EF4-FFF2-40B4-BE49-F238E27FC236}">
                <a16:creationId xmlns:a16="http://schemas.microsoft.com/office/drawing/2014/main" id="{9CA53941-7280-664F-AF6F-24482136982C}"/>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660409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822961"/>
            <a:ext cx="9023592" cy="6463308"/>
          </a:xfrm>
        </p:spPr>
        <p:txBody>
          <a:bodyPr/>
          <a:lstStyle/>
          <a:p>
            <a:pPr>
              <a:lnSpc>
                <a:spcPct val="115000"/>
              </a:lnSpc>
              <a:spcAft>
                <a:spcPts val="1000"/>
              </a:spcAft>
            </a:pPr>
            <a:r>
              <a:rPr lang="en-GB" dirty="0">
                <a:solidFill>
                  <a:srgbClr val="0B0C0C"/>
                </a:solidFill>
                <a:ea typeface="Times New Roman" panose="02020603050405020304" pitchFamily="18" charset="0"/>
                <a:cs typeface="Times New Roman" panose="02020603050405020304" pitchFamily="18" charset="0"/>
              </a:rPr>
              <a:t>Why choose a </a:t>
            </a:r>
            <a:br>
              <a:rPr lang="en-GB" dirty="0">
                <a:solidFill>
                  <a:srgbClr val="0B0C0C"/>
                </a:solidFill>
                <a:ea typeface="Times New Roman" panose="02020603050405020304" pitchFamily="18" charset="0"/>
                <a:cs typeface="Times New Roman" panose="02020603050405020304" pitchFamily="18" charset="0"/>
              </a:rPr>
            </a:br>
            <a:r>
              <a:rPr lang="en-GB" dirty="0">
                <a:solidFill>
                  <a:srgbClr val="0B0C0C"/>
                </a:solidFill>
                <a:ea typeface="Times New Roman" panose="02020603050405020304" pitchFamily="18" charset="0"/>
                <a:cs typeface="Times New Roman" panose="02020603050405020304" pitchFamily="18" charset="0"/>
              </a:rPr>
              <a:t>T Level?</a:t>
            </a:r>
            <a:br>
              <a:rPr lang="en-GB" dirty="0">
                <a:solidFill>
                  <a:srgbClr val="FFFFFF"/>
                </a:solidFill>
                <a:latin typeface="Calibri" panose="020F0502020204030204" pitchFamily="34" charset="0"/>
                <a:ea typeface="Calibri" panose="020F0502020204030204" pitchFamily="34" charset="0"/>
                <a:cs typeface="Times New Roman" panose="02020603050405020304" pitchFamily="18" charset="0"/>
              </a:rPr>
            </a:br>
            <a:br>
              <a:rPr lang="en-GB" dirty="0">
                <a:solidFill>
                  <a:srgbClr val="FFFFFF"/>
                </a:solidFill>
                <a:latin typeface="Calibri" panose="020F0502020204030204" pitchFamily="34" charset="0"/>
                <a:ea typeface="Calibri" panose="020F0502020204030204" pitchFamily="34" charset="0"/>
                <a:cs typeface="Times New Roman" panose="02020603050405020304" pitchFamily="18" charset="0"/>
              </a:rPr>
            </a:br>
            <a:r>
              <a:rPr lang="en-GB" dirty="0">
                <a:solidFill>
                  <a:srgbClr val="000000"/>
                </a:solidFill>
                <a:ea typeface="Times New Roman" panose="02020603050405020304" pitchFamily="18" charset="0"/>
                <a:cs typeface="Times New Roman" panose="02020603050405020304" pitchFamily="18" charset="0"/>
              </a:rPr>
              <a:t>Learn your way</a:t>
            </a:r>
            <a:br>
              <a:rPr lang="en-GB" dirty="0">
                <a:latin typeface="Calibri" panose="020F0502020204030204" pitchFamily="34" charset="0"/>
                <a:ea typeface="Calibri" panose="020F0502020204030204" pitchFamily="34" charset="0"/>
                <a:cs typeface="Times New Roman" panose="02020603050405020304" pitchFamily="18" charset="0"/>
              </a:rPr>
            </a:br>
            <a:br>
              <a:rPr lang="en-GB" dirty="0">
                <a:latin typeface="Calibri" panose="020F0502020204030204" pitchFamily="34" charset="0"/>
                <a:ea typeface="Calibri" panose="020F0502020204030204" pitchFamily="34" charset="0"/>
                <a:cs typeface="Times New Roman" panose="02020603050405020304" pitchFamily="18" charset="0"/>
              </a:rPr>
            </a:br>
            <a:r>
              <a:rPr lang="en-GB" dirty="0"/>
              <a:t> </a:t>
            </a: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68713" y="5266944"/>
            <a:ext cx="8319255" cy="4443984"/>
          </a:xfrm>
        </p:spPr>
        <p:txBody>
          <a:bodyPr>
            <a:noAutofit/>
          </a:bodyPr>
          <a:lstStyle/>
          <a:p>
            <a:pPr marL="0" indent="0">
              <a:lnSpc>
                <a:spcPct val="115000"/>
              </a:lnSpc>
              <a:spcAft>
                <a:spcPts val="1000"/>
              </a:spcAft>
              <a:buNone/>
            </a:pPr>
            <a:r>
              <a:rPr lang="en-GB" sz="3600" dirty="0">
                <a:solidFill>
                  <a:srgbClr val="000000"/>
                </a:solidFill>
                <a:latin typeface="Arial" panose="020B0604020202020204" pitchFamily="34" charset="0"/>
                <a:ea typeface="Times New Roman" panose="02020603050405020304" pitchFamily="18" charset="0"/>
              </a:rPr>
              <a:t>T Levels involve more classroom study than Apprenticeships, which means you can experience an industry whilst you continue your studies.</a:t>
            </a:r>
            <a:endParaRPr lang="en-GB" sz="3600" dirty="0"/>
          </a:p>
        </p:txBody>
      </p:sp>
      <p:pic>
        <p:nvPicPr>
          <p:cNvPr id="4" name="Picture Placeholder 3">
            <a:extLst>
              <a:ext uri="{FF2B5EF4-FFF2-40B4-BE49-F238E27FC236}">
                <a16:creationId xmlns:a16="http://schemas.microsoft.com/office/drawing/2014/main" id="{C2DEB030-71EF-FA4C-9F83-677C2E52C874}"/>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3556887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2" y="877824"/>
            <a:ext cx="9416535" cy="3346704"/>
          </a:xfrm>
        </p:spPr>
        <p:txBody>
          <a:bodyPr/>
          <a:lstStyle/>
          <a:p>
            <a:r>
              <a:rPr lang="en-GB" sz="5400" dirty="0">
                <a:solidFill>
                  <a:srgbClr val="0B0C0C"/>
                </a:solidFill>
                <a:ea typeface="Times New Roman" panose="02020603050405020304" pitchFamily="18" charset="0"/>
                <a:cs typeface="Times New Roman" panose="02020603050405020304" pitchFamily="18" charset="0"/>
              </a:rPr>
              <a:t>Why choose a </a:t>
            </a:r>
            <a:br>
              <a:rPr lang="en-GB" sz="5400" dirty="0">
                <a:solidFill>
                  <a:srgbClr val="0B0C0C"/>
                </a:solidFill>
                <a:ea typeface="Times New Roman" panose="02020603050405020304" pitchFamily="18" charset="0"/>
                <a:cs typeface="Times New Roman" panose="02020603050405020304" pitchFamily="18" charset="0"/>
              </a:rPr>
            </a:br>
            <a:r>
              <a:rPr lang="en-GB" sz="5400" dirty="0">
                <a:solidFill>
                  <a:srgbClr val="0B0C0C"/>
                </a:solidFill>
                <a:ea typeface="Times New Roman" panose="02020603050405020304" pitchFamily="18" charset="0"/>
                <a:cs typeface="Times New Roman" panose="02020603050405020304" pitchFamily="18" charset="0"/>
              </a:rPr>
              <a:t>T Level?</a:t>
            </a:r>
            <a:br>
              <a:rPr lang="en-GB" dirty="0">
                <a:solidFill>
                  <a:srgbClr val="0B0C0C"/>
                </a:solidFill>
                <a:ea typeface="Times New Roman" panose="02020603050405020304" pitchFamily="18" charset="0"/>
                <a:cs typeface="Times New Roman" panose="02020603050405020304" pitchFamily="18" charset="0"/>
              </a:rPr>
            </a:br>
            <a:br>
              <a:rPr lang="en-GB" dirty="0">
                <a:solidFill>
                  <a:srgbClr val="0B0C0C"/>
                </a:solidFill>
                <a:ea typeface="Times New Roman" panose="02020603050405020304" pitchFamily="18" charset="0"/>
                <a:cs typeface="Times New Roman" panose="02020603050405020304" pitchFamily="18" charset="0"/>
              </a:rPr>
            </a:br>
            <a:r>
              <a:rPr lang="en-GB" sz="5400" dirty="0">
                <a:solidFill>
                  <a:srgbClr val="0B0C0C"/>
                </a:solidFill>
                <a:ea typeface="Times New Roman" panose="02020603050405020304" pitchFamily="18" charset="0"/>
                <a:cs typeface="Times New Roman" panose="02020603050405020304" pitchFamily="18" charset="0"/>
              </a:rPr>
              <a:t>Qualifications That Count</a:t>
            </a:r>
            <a:br>
              <a:rPr lang="en-GB" dirty="0">
                <a:solidFill>
                  <a:srgbClr val="0B0C0C"/>
                </a:solidFill>
                <a:ea typeface="Times New Roman" panose="02020603050405020304" pitchFamily="18" charset="0"/>
                <a:cs typeface="Times New Roman" panose="02020603050405020304" pitchFamily="18" charset="0"/>
              </a:rPr>
            </a:br>
            <a:endParaRPr lang="en-GB" sz="5400"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79" y="4572000"/>
            <a:ext cx="9394967" cy="6108192"/>
          </a:xfrm>
        </p:spPr>
        <p:txBody>
          <a:bodyPr>
            <a:noAutofit/>
          </a:bodyPr>
          <a:lstStyle/>
          <a:p>
            <a:pPr marL="0" indent="0">
              <a:lnSpc>
                <a:spcPct val="115000"/>
              </a:lnSpc>
              <a:spcAft>
                <a:spcPts val="1000"/>
              </a:spcAft>
              <a:buNone/>
            </a:pPr>
            <a:r>
              <a:rPr lang="en-GB" sz="3200" dirty="0">
                <a:solidFill>
                  <a:srgbClr val="000000"/>
                </a:solidFill>
                <a:latin typeface="Arial" panose="020B0604020202020204" pitchFamily="34" charset="0"/>
                <a:ea typeface="Times New Roman" panose="02020603050405020304" pitchFamily="18" charset="0"/>
              </a:rPr>
              <a:t>When you pass your T Level, you will get a nationally recognised certificate showing the overall grade you achieved - pass, merit, distinction or distinction*. </a:t>
            </a:r>
          </a:p>
          <a:p>
            <a:pPr marL="0" indent="0">
              <a:lnSpc>
                <a:spcPct val="115000"/>
              </a:lnSpc>
              <a:spcAft>
                <a:spcPts val="1000"/>
              </a:spcAft>
              <a:buNone/>
            </a:pPr>
            <a:r>
              <a:rPr lang="en-GB" sz="3200" dirty="0">
                <a:solidFill>
                  <a:srgbClr val="000000"/>
                </a:solidFill>
                <a:latin typeface="Arial" panose="020B0604020202020204" pitchFamily="34" charset="0"/>
                <a:ea typeface="Times New Roman" panose="02020603050405020304" pitchFamily="18" charset="0"/>
              </a:rPr>
              <a:t>It will also give details of what you learned           on the course, to help you move into skilled employment or a Higher Apprenticeship.</a:t>
            </a:r>
            <a:endParaRPr lang="en-GB" sz="3200" dirty="0"/>
          </a:p>
        </p:txBody>
      </p:sp>
      <p:pic>
        <p:nvPicPr>
          <p:cNvPr id="4" name="Picture Placeholder 3">
            <a:extLst>
              <a:ext uri="{FF2B5EF4-FFF2-40B4-BE49-F238E27FC236}">
                <a16:creationId xmlns:a16="http://schemas.microsoft.com/office/drawing/2014/main" id="{CE2BCDC0-7716-7D4A-9525-872CAB7EA0BB}"/>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45403" y="6843437"/>
            <a:ext cx="3182112" cy="5462940"/>
          </a:xfrm>
          <a:prstGeom prst="rect">
            <a:avLst/>
          </a:prstGeom>
        </p:spPr>
      </p:pic>
    </p:spTree>
    <p:extLst>
      <p:ext uri="{BB962C8B-B14F-4D97-AF65-F5344CB8AC3E}">
        <p14:creationId xmlns:p14="http://schemas.microsoft.com/office/powerpoint/2010/main" val="2989154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731520"/>
            <a:ext cx="9023592" cy="2825389"/>
          </a:xfrm>
        </p:spPr>
        <p:txBody>
          <a:bodyPr/>
          <a:lstStyle/>
          <a:p>
            <a:r>
              <a:rPr lang="en-GB" sz="5400" dirty="0">
                <a:solidFill>
                  <a:srgbClr val="0B0C0C"/>
                </a:solidFill>
                <a:ea typeface="Times New Roman" panose="02020603050405020304" pitchFamily="18" charset="0"/>
                <a:cs typeface="Times New Roman" panose="02020603050405020304" pitchFamily="18" charset="0"/>
              </a:rPr>
              <a:t>Why choose a </a:t>
            </a:r>
            <a:br>
              <a:rPr lang="en-GB" sz="5400" dirty="0">
                <a:solidFill>
                  <a:srgbClr val="0B0C0C"/>
                </a:solidFill>
                <a:ea typeface="Times New Roman" panose="02020603050405020304" pitchFamily="18" charset="0"/>
                <a:cs typeface="Times New Roman" panose="02020603050405020304" pitchFamily="18" charset="0"/>
              </a:rPr>
            </a:br>
            <a:r>
              <a:rPr lang="en-GB" sz="5400" dirty="0">
                <a:solidFill>
                  <a:srgbClr val="0B0C0C"/>
                </a:solidFill>
                <a:ea typeface="Times New Roman" panose="02020603050405020304" pitchFamily="18" charset="0"/>
                <a:cs typeface="Times New Roman" panose="02020603050405020304" pitchFamily="18" charset="0"/>
              </a:rPr>
              <a:t>T Level?</a:t>
            </a:r>
            <a:br>
              <a:rPr lang="en-GB" dirty="0">
                <a:solidFill>
                  <a:srgbClr val="0B0C0C"/>
                </a:solidFill>
                <a:ea typeface="Times New Roman" panose="02020603050405020304" pitchFamily="18" charset="0"/>
                <a:cs typeface="Times New Roman" panose="02020603050405020304" pitchFamily="18" charset="0"/>
              </a:rPr>
            </a:br>
            <a:br>
              <a:rPr lang="en-GB" dirty="0">
                <a:solidFill>
                  <a:srgbClr val="0B0C0C"/>
                </a:solidFill>
                <a:ea typeface="Times New Roman" panose="02020603050405020304" pitchFamily="18" charset="0"/>
                <a:cs typeface="Times New Roman" panose="02020603050405020304" pitchFamily="18" charset="0"/>
              </a:rPr>
            </a:br>
            <a:r>
              <a:rPr lang="en-GB" sz="5400" dirty="0">
                <a:solidFill>
                  <a:srgbClr val="0B0C0C"/>
                </a:solidFill>
                <a:ea typeface="Times New Roman" panose="02020603050405020304" pitchFamily="18" charset="0"/>
                <a:cs typeface="Times New Roman" panose="02020603050405020304" pitchFamily="18" charset="0"/>
              </a:rPr>
              <a:t>Recognised by UCAS</a:t>
            </a:r>
            <a:endParaRPr lang="en-GB"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4224528"/>
            <a:ext cx="8535432" cy="6181343"/>
          </a:xfrm>
        </p:spPr>
        <p:txBody>
          <a:bodyPr>
            <a:normAutofit/>
          </a:bodyPr>
          <a:lstStyle/>
          <a:p>
            <a:pPr marL="0" indent="0">
              <a:lnSpc>
                <a:spcPct val="115000"/>
              </a:lnSpc>
              <a:spcAft>
                <a:spcPts val="1000"/>
              </a:spcAft>
              <a:buNone/>
            </a:pPr>
            <a:r>
              <a:rPr lang="en-GB" sz="3600" dirty="0">
                <a:solidFill>
                  <a:srgbClr val="000000"/>
                </a:solidFill>
                <a:latin typeface="Arial" panose="020B0604020202020204" pitchFamily="34" charset="0"/>
                <a:ea typeface="Times New Roman" panose="02020603050405020304" pitchFamily="18" charset="0"/>
              </a:rPr>
              <a:t>Your T Level will be worth UCAS         points – a T Level Distinction* is worth the same as 3 A Levels at A* – and will be recognised by universities and employers, so you can choose to continue studying if you wish.</a:t>
            </a:r>
            <a:endParaRPr lang="en-GB" sz="3600" dirty="0"/>
          </a:p>
        </p:txBody>
      </p:sp>
      <p:pic>
        <p:nvPicPr>
          <p:cNvPr id="5" name="Picture Placeholder 4">
            <a:extLst>
              <a:ext uri="{FF2B5EF4-FFF2-40B4-BE49-F238E27FC236}">
                <a16:creationId xmlns:a16="http://schemas.microsoft.com/office/drawing/2014/main" id="{1D1B75C9-331F-FE44-AD57-6240488A9E96}"/>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3296732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4D7C-F9C9-DB4D-8CA2-F7D8F6E03775}"/>
              </a:ext>
            </a:extLst>
          </p:cNvPr>
          <p:cNvSpPr>
            <a:spLocks noGrp="1"/>
          </p:cNvSpPr>
          <p:nvPr>
            <p:ph type="title"/>
          </p:nvPr>
        </p:nvSpPr>
        <p:spPr>
          <a:xfrm>
            <a:off x="3877056" y="1115568"/>
            <a:ext cx="14131544" cy="2231136"/>
          </a:xfrm>
        </p:spPr>
        <p:txBody>
          <a:bodyPr/>
          <a:lstStyle/>
          <a:p>
            <a:r>
              <a:rPr lang="en-GB" sz="5400" dirty="0">
                <a:ea typeface="Times New Roman" panose="02020603050405020304" pitchFamily="18" charset="0"/>
                <a:cs typeface="Times New Roman" panose="02020603050405020304" pitchFamily="18" charset="0"/>
              </a:rPr>
              <a:t>Why choose a T Level?</a:t>
            </a:r>
            <a:br>
              <a:rPr lang="en-GB" sz="6000" dirty="0">
                <a:ea typeface="Times New Roman" panose="02020603050405020304" pitchFamily="18" charset="0"/>
                <a:cs typeface="Times New Roman" panose="02020603050405020304" pitchFamily="18" charset="0"/>
              </a:rPr>
            </a:br>
            <a:br>
              <a:rPr lang="en-GB" sz="6000" dirty="0">
                <a:ea typeface="Times New Roman" panose="02020603050405020304" pitchFamily="18" charset="0"/>
                <a:cs typeface="Times New Roman" panose="02020603050405020304" pitchFamily="18" charset="0"/>
              </a:rPr>
            </a:br>
            <a:r>
              <a:rPr lang="en-GB" sz="5400" dirty="0">
                <a:ea typeface="Times New Roman" panose="02020603050405020304" pitchFamily="18" charset="0"/>
                <a:cs typeface="Times New Roman" panose="02020603050405020304" pitchFamily="18" charset="0"/>
              </a:rPr>
              <a:t>Recognised by UCAS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517555209"/>
              </p:ext>
            </p:extLst>
          </p:nvPr>
        </p:nvGraphicFramePr>
        <p:xfrm>
          <a:off x="2286001" y="3639313"/>
          <a:ext cx="15722598" cy="7124469"/>
        </p:xfrm>
        <a:graphic>
          <a:graphicData uri="http://schemas.openxmlformats.org/drawingml/2006/table">
            <a:tbl>
              <a:tblPr firstRow="1" bandRow="1">
                <a:tableStyleId>{7DF18680-E054-41AD-8BC1-D1AEF772440D}</a:tableStyleId>
              </a:tblPr>
              <a:tblGrid>
                <a:gridCol w="4078223">
                  <a:extLst>
                    <a:ext uri="{9D8B030D-6E8A-4147-A177-3AD203B41FA5}">
                      <a16:colId xmlns:a16="http://schemas.microsoft.com/office/drawing/2014/main" val="3632423343"/>
                    </a:ext>
                  </a:extLst>
                </a:gridCol>
                <a:gridCol w="8247888">
                  <a:extLst>
                    <a:ext uri="{9D8B030D-6E8A-4147-A177-3AD203B41FA5}">
                      <a16:colId xmlns:a16="http://schemas.microsoft.com/office/drawing/2014/main" val="118634223"/>
                    </a:ext>
                  </a:extLst>
                </a:gridCol>
                <a:gridCol w="3396487">
                  <a:extLst>
                    <a:ext uri="{9D8B030D-6E8A-4147-A177-3AD203B41FA5}">
                      <a16:colId xmlns:a16="http://schemas.microsoft.com/office/drawing/2014/main" val="3657824470"/>
                    </a:ext>
                  </a:extLst>
                </a:gridCol>
              </a:tblGrid>
              <a:tr h="769587">
                <a:tc>
                  <a:txBody>
                    <a:bodyPr/>
                    <a:lstStyle/>
                    <a:p>
                      <a:pPr algn="ctr"/>
                      <a:r>
                        <a:rPr lang="en-GB" sz="3200" b="1" dirty="0">
                          <a:solidFill>
                            <a:srgbClr val="0B0C0C"/>
                          </a:solidFill>
                          <a:effectLst/>
                          <a:latin typeface="Arial" panose="020B0604020202020204" pitchFamily="34" charset="0"/>
                          <a:ea typeface="Times New Roman" panose="02020603050405020304" pitchFamily="18" charset="0"/>
                        </a:rPr>
                        <a:t>UCAS Tariff Points</a:t>
                      </a:r>
                      <a:endParaRPr lang="en-GB" sz="3200" dirty="0"/>
                    </a:p>
                  </a:txBody>
                  <a:tcPr/>
                </a:tc>
                <a:tc>
                  <a:txBody>
                    <a:bodyPr/>
                    <a:lstStyle/>
                    <a:p>
                      <a:pPr algn="ctr"/>
                      <a:r>
                        <a:rPr lang="en-GB" sz="3200" b="1" dirty="0">
                          <a:solidFill>
                            <a:srgbClr val="0B0C0C"/>
                          </a:solidFill>
                          <a:effectLst/>
                          <a:latin typeface="Arial" panose="020B0604020202020204" pitchFamily="34" charset="0"/>
                          <a:ea typeface="Times New Roman" panose="02020603050405020304" pitchFamily="18" charset="0"/>
                        </a:rPr>
                        <a:t>T Level Overall Grade</a:t>
                      </a:r>
                      <a:endParaRPr lang="en-GB" sz="3200" dirty="0"/>
                    </a:p>
                  </a:txBody>
                  <a:tcPr/>
                </a:tc>
                <a:tc>
                  <a:txBody>
                    <a:bodyPr/>
                    <a:lstStyle/>
                    <a:p>
                      <a:pPr algn="ctr"/>
                      <a:r>
                        <a:rPr lang="en-GB" sz="3200" b="1" dirty="0">
                          <a:solidFill>
                            <a:srgbClr val="0B0C0C"/>
                          </a:solidFill>
                          <a:effectLst/>
                          <a:latin typeface="Arial" panose="020B0604020202020204" pitchFamily="34" charset="0"/>
                          <a:ea typeface="Times New Roman" panose="02020603050405020304" pitchFamily="18" charset="0"/>
                        </a:rPr>
                        <a:t>A Level</a:t>
                      </a:r>
                      <a:endParaRPr lang="en-GB" sz="3200" dirty="0"/>
                    </a:p>
                  </a:txBody>
                  <a:tcPr/>
                </a:tc>
                <a:extLst>
                  <a:ext uri="{0D108BD9-81ED-4DB2-BD59-A6C34878D82A}">
                    <a16:rowId xmlns:a16="http://schemas.microsoft.com/office/drawing/2014/main" val="3049798466"/>
                  </a:ext>
                </a:extLst>
              </a:tr>
              <a:tr h="1123421">
                <a:tc>
                  <a:txBody>
                    <a:bodyPr/>
                    <a:lstStyle/>
                    <a:p>
                      <a:pPr algn="ctr"/>
                      <a:r>
                        <a:rPr lang="en-GB" sz="3600" dirty="0">
                          <a:latin typeface="Arial" panose="020B0604020202020204" pitchFamily="34" charset="0"/>
                          <a:cs typeface="Arial" panose="020B0604020202020204" pitchFamily="34" charset="0"/>
                        </a:rPr>
                        <a:t>168</a:t>
                      </a:r>
                    </a:p>
                  </a:txBody>
                  <a:tcPr/>
                </a:tc>
                <a:tc>
                  <a:txBody>
                    <a:bodyPr/>
                    <a:lstStyle/>
                    <a:p>
                      <a:pPr algn="l"/>
                      <a:r>
                        <a:rPr lang="en-GB" sz="3600" dirty="0">
                          <a:solidFill>
                            <a:srgbClr val="0B0C0C"/>
                          </a:solidFill>
                          <a:effectLst/>
                          <a:latin typeface="Arial" panose="020B0604020202020204" pitchFamily="34" charset="0"/>
                          <a:ea typeface="Times New Roman" panose="02020603050405020304" pitchFamily="18" charset="0"/>
                        </a:rPr>
                        <a:t>Distinction* (A* on the core and distinction in the occupational specialism)</a:t>
                      </a:r>
                      <a:endParaRPr lang="en-GB" sz="3600" dirty="0">
                        <a:latin typeface="Arial" panose="020B0604020202020204" pitchFamily="34" charset="0"/>
                        <a:cs typeface="Arial" panose="020B0604020202020204" pitchFamily="34" charset="0"/>
                      </a:endParaRPr>
                    </a:p>
                  </a:txBody>
                  <a:tcPr/>
                </a:tc>
                <a:tc>
                  <a:txBody>
                    <a:bodyPr/>
                    <a:lstStyle/>
                    <a:p>
                      <a:pPr algn="ctr"/>
                      <a:r>
                        <a:rPr lang="en-GB" sz="3600" dirty="0">
                          <a:latin typeface="Arial" panose="020B0604020202020204" pitchFamily="34" charset="0"/>
                          <a:cs typeface="Arial" panose="020B0604020202020204" pitchFamily="34" charset="0"/>
                        </a:rPr>
                        <a:t>AAA*</a:t>
                      </a:r>
                    </a:p>
                  </a:txBody>
                  <a:tcPr/>
                </a:tc>
                <a:extLst>
                  <a:ext uri="{0D108BD9-81ED-4DB2-BD59-A6C34878D82A}">
                    <a16:rowId xmlns:a16="http://schemas.microsoft.com/office/drawing/2014/main" val="523863104"/>
                  </a:ext>
                </a:extLst>
              </a:tr>
              <a:tr h="769587">
                <a:tc>
                  <a:txBody>
                    <a:bodyPr/>
                    <a:lstStyle/>
                    <a:p>
                      <a:pPr algn="ctr"/>
                      <a:r>
                        <a:rPr lang="en-GB" sz="3600" dirty="0">
                          <a:latin typeface="Arial" panose="020B0604020202020204" pitchFamily="34" charset="0"/>
                          <a:cs typeface="Arial" panose="020B0604020202020204" pitchFamily="34" charset="0"/>
                        </a:rPr>
                        <a:t>144</a:t>
                      </a:r>
                    </a:p>
                  </a:txBody>
                  <a:tcPr/>
                </a:tc>
                <a:tc>
                  <a:txBody>
                    <a:bodyPr/>
                    <a:lstStyle/>
                    <a:p>
                      <a:pPr algn="l"/>
                      <a:r>
                        <a:rPr lang="en-GB" sz="3600" dirty="0">
                          <a:solidFill>
                            <a:srgbClr val="0B0C0C"/>
                          </a:solidFill>
                          <a:effectLst/>
                          <a:latin typeface="Arial" panose="020B0604020202020204" pitchFamily="34" charset="0"/>
                          <a:ea typeface="Times New Roman" panose="02020603050405020304" pitchFamily="18" charset="0"/>
                        </a:rPr>
                        <a:t>Distinction</a:t>
                      </a:r>
                      <a:endParaRPr lang="en-GB" sz="3600" dirty="0">
                        <a:latin typeface="Arial" panose="020B0604020202020204" pitchFamily="34" charset="0"/>
                        <a:cs typeface="Arial" panose="020B0604020202020204" pitchFamily="34" charset="0"/>
                      </a:endParaRPr>
                    </a:p>
                  </a:txBody>
                  <a:tcPr/>
                </a:tc>
                <a:tc>
                  <a:txBody>
                    <a:bodyPr/>
                    <a:lstStyle/>
                    <a:p>
                      <a:pPr algn="ctr"/>
                      <a:r>
                        <a:rPr lang="en-GB" sz="3600" dirty="0">
                          <a:latin typeface="Arial" panose="020B0604020202020204" pitchFamily="34" charset="0"/>
                          <a:cs typeface="Arial" panose="020B0604020202020204" pitchFamily="34" charset="0"/>
                        </a:rPr>
                        <a:t>AAA</a:t>
                      </a:r>
                    </a:p>
                  </a:txBody>
                  <a:tcPr/>
                </a:tc>
                <a:extLst>
                  <a:ext uri="{0D108BD9-81ED-4DB2-BD59-A6C34878D82A}">
                    <a16:rowId xmlns:a16="http://schemas.microsoft.com/office/drawing/2014/main" val="3131902620"/>
                  </a:ext>
                </a:extLst>
              </a:tr>
              <a:tr h="769587">
                <a:tc>
                  <a:txBody>
                    <a:bodyPr/>
                    <a:lstStyle/>
                    <a:p>
                      <a:pPr algn="ctr"/>
                      <a:r>
                        <a:rPr lang="en-GB" sz="3600" dirty="0">
                          <a:latin typeface="Arial" panose="020B0604020202020204" pitchFamily="34" charset="0"/>
                          <a:cs typeface="Arial" panose="020B0604020202020204" pitchFamily="34" charset="0"/>
                        </a:rPr>
                        <a:t>120</a:t>
                      </a:r>
                    </a:p>
                  </a:txBody>
                  <a:tcPr/>
                </a:tc>
                <a:tc>
                  <a:txBody>
                    <a:bodyPr/>
                    <a:lstStyle/>
                    <a:p>
                      <a:pPr algn="l"/>
                      <a:r>
                        <a:rPr lang="en-GB" sz="3600" dirty="0">
                          <a:solidFill>
                            <a:srgbClr val="0B0C0C"/>
                          </a:solidFill>
                          <a:effectLst/>
                          <a:latin typeface="Arial" panose="020B0604020202020204" pitchFamily="34" charset="0"/>
                          <a:ea typeface="Times New Roman" panose="02020603050405020304" pitchFamily="18" charset="0"/>
                        </a:rPr>
                        <a:t>Merit</a:t>
                      </a:r>
                      <a:endParaRPr lang="en-GB" sz="3600" dirty="0">
                        <a:latin typeface="Arial" panose="020B0604020202020204" pitchFamily="34" charset="0"/>
                        <a:cs typeface="Arial" panose="020B0604020202020204" pitchFamily="34" charset="0"/>
                      </a:endParaRPr>
                    </a:p>
                  </a:txBody>
                  <a:tcPr/>
                </a:tc>
                <a:tc>
                  <a:txBody>
                    <a:bodyPr/>
                    <a:lstStyle/>
                    <a:p>
                      <a:pPr algn="ctr"/>
                      <a:r>
                        <a:rPr lang="en-GB" sz="3600" dirty="0">
                          <a:latin typeface="Arial" panose="020B0604020202020204" pitchFamily="34" charset="0"/>
                          <a:cs typeface="Arial" panose="020B0604020202020204" pitchFamily="34" charset="0"/>
                        </a:rPr>
                        <a:t>BBB</a:t>
                      </a:r>
                    </a:p>
                  </a:txBody>
                  <a:tcPr/>
                </a:tc>
                <a:extLst>
                  <a:ext uri="{0D108BD9-81ED-4DB2-BD59-A6C34878D82A}">
                    <a16:rowId xmlns:a16="http://schemas.microsoft.com/office/drawing/2014/main" val="2240988834"/>
                  </a:ext>
                </a:extLst>
              </a:tr>
              <a:tr h="769587">
                <a:tc>
                  <a:txBody>
                    <a:bodyPr/>
                    <a:lstStyle/>
                    <a:p>
                      <a:pPr algn="ctr"/>
                      <a:r>
                        <a:rPr lang="en-GB" sz="3600" dirty="0">
                          <a:latin typeface="Arial" panose="020B0604020202020204" pitchFamily="34" charset="0"/>
                          <a:cs typeface="Arial" panose="020B0604020202020204" pitchFamily="34" charset="0"/>
                        </a:rPr>
                        <a:t>96</a:t>
                      </a:r>
                    </a:p>
                  </a:txBody>
                  <a:tcPr/>
                </a:tc>
                <a:tc>
                  <a:txBody>
                    <a:bodyPr/>
                    <a:lstStyle/>
                    <a:p>
                      <a:pPr algn="l"/>
                      <a:r>
                        <a:rPr lang="en-GB" sz="3600" dirty="0">
                          <a:solidFill>
                            <a:srgbClr val="0B0C0C"/>
                          </a:solidFill>
                          <a:effectLst/>
                          <a:latin typeface="Arial" panose="020B0604020202020204" pitchFamily="34" charset="0"/>
                          <a:ea typeface="Times New Roman" panose="02020603050405020304" pitchFamily="18" charset="0"/>
                        </a:rPr>
                        <a:t>Pass (C or above on the core)</a:t>
                      </a:r>
                      <a:endParaRPr lang="en-GB" sz="3600" dirty="0">
                        <a:latin typeface="Arial" panose="020B0604020202020204" pitchFamily="34" charset="0"/>
                        <a:cs typeface="Arial" panose="020B0604020202020204" pitchFamily="34" charset="0"/>
                      </a:endParaRPr>
                    </a:p>
                  </a:txBody>
                  <a:tcPr/>
                </a:tc>
                <a:tc>
                  <a:txBody>
                    <a:bodyPr/>
                    <a:lstStyle/>
                    <a:p>
                      <a:pPr algn="ctr"/>
                      <a:r>
                        <a:rPr lang="en-GB" sz="3600" dirty="0">
                          <a:latin typeface="Arial" panose="020B0604020202020204" pitchFamily="34" charset="0"/>
                          <a:cs typeface="Arial" panose="020B0604020202020204" pitchFamily="34" charset="0"/>
                        </a:rPr>
                        <a:t>CCC</a:t>
                      </a:r>
                    </a:p>
                  </a:txBody>
                  <a:tcPr/>
                </a:tc>
                <a:extLst>
                  <a:ext uri="{0D108BD9-81ED-4DB2-BD59-A6C34878D82A}">
                    <a16:rowId xmlns:a16="http://schemas.microsoft.com/office/drawing/2014/main" val="547832940"/>
                  </a:ext>
                </a:extLst>
              </a:tr>
              <a:tr h="769587">
                <a:tc>
                  <a:txBody>
                    <a:bodyPr/>
                    <a:lstStyle/>
                    <a:p>
                      <a:pPr algn="ctr"/>
                      <a:r>
                        <a:rPr lang="en-GB" sz="3600" dirty="0">
                          <a:latin typeface="Arial" panose="020B0604020202020204" pitchFamily="34" charset="0"/>
                          <a:cs typeface="Arial" panose="020B0604020202020204" pitchFamily="34" charset="0"/>
                        </a:rPr>
                        <a:t>72</a:t>
                      </a:r>
                    </a:p>
                  </a:txBody>
                  <a:tcPr/>
                </a:tc>
                <a:tc>
                  <a:txBody>
                    <a:bodyPr/>
                    <a:lstStyle/>
                    <a:p>
                      <a:pPr algn="l"/>
                      <a:r>
                        <a:rPr lang="en-GB" sz="3600" dirty="0">
                          <a:solidFill>
                            <a:srgbClr val="0B0C0C"/>
                          </a:solidFill>
                          <a:effectLst/>
                          <a:latin typeface="Arial" panose="020B0604020202020204" pitchFamily="34" charset="0"/>
                          <a:ea typeface="Times New Roman" panose="02020603050405020304" pitchFamily="18" charset="0"/>
                        </a:rPr>
                        <a:t>Pass (D or E on the core)</a:t>
                      </a:r>
                      <a:endParaRPr lang="en-GB" sz="3600" dirty="0">
                        <a:latin typeface="Arial" panose="020B0604020202020204" pitchFamily="34" charset="0"/>
                        <a:cs typeface="Arial" panose="020B0604020202020204" pitchFamily="34" charset="0"/>
                      </a:endParaRPr>
                    </a:p>
                  </a:txBody>
                  <a:tcPr/>
                </a:tc>
                <a:tc>
                  <a:txBody>
                    <a:bodyPr/>
                    <a:lstStyle/>
                    <a:p>
                      <a:pPr algn="ctr"/>
                      <a:r>
                        <a:rPr lang="en-GB" sz="3600" dirty="0">
                          <a:latin typeface="Arial" panose="020B0604020202020204" pitchFamily="34" charset="0"/>
                          <a:cs typeface="Arial" panose="020B0604020202020204" pitchFamily="34" charset="0"/>
                        </a:rPr>
                        <a:t>DDD</a:t>
                      </a:r>
                    </a:p>
                  </a:txBody>
                  <a:tcPr/>
                </a:tc>
                <a:extLst>
                  <a:ext uri="{0D108BD9-81ED-4DB2-BD59-A6C34878D82A}">
                    <a16:rowId xmlns:a16="http://schemas.microsoft.com/office/drawing/2014/main" val="2095388513"/>
                  </a:ext>
                </a:extLst>
              </a:tr>
              <a:tr h="769587">
                <a:tc>
                  <a:txBody>
                    <a:bodyPr/>
                    <a:lstStyle/>
                    <a:p>
                      <a:pPr algn="ctr"/>
                      <a:endParaRPr lang="en-GB" sz="3200" dirty="0">
                        <a:latin typeface="Arial" panose="020B0604020202020204" pitchFamily="34" charset="0"/>
                        <a:cs typeface="Arial" panose="020B0604020202020204" pitchFamily="34" charset="0"/>
                      </a:endParaRPr>
                    </a:p>
                  </a:txBody>
                  <a:tcPr/>
                </a:tc>
                <a:tc>
                  <a:txBody>
                    <a:bodyPr/>
                    <a:lstStyle/>
                    <a:p>
                      <a:pPr algn="l"/>
                      <a:endParaRPr lang="en-GB" sz="3200" dirty="0">
                        <a:latin typeface="Arial" panose="020B0604020202020204" pitchFamily="34" charset="0"/>
                        <a:cs typeface="Arial" panose="020B0604020202020204" pitchFamily="34" charset="0"/>
                      </a:endParaRPr>
                    </a:p>
                  </a:txBody>
                  <a:tcPr/>
                </a:tc>
                <a:tc>
                  <a:txBody>
                    <a:bodyPr/>
                    <a:lstStyle/>
                    <a:p>
                      <a:pPr algn="ctr"/>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28779248"/>
                  </a:ext>
                </a:extLst>
              </a:tr>
              <a:tr h="769587">
                <a:tc gridSpan="3">
                  <a:txBody>
                    <a:bodyPr/>
                    <a:lstStyle/>
                    <a:p>
                      <a:pPr algn="ctr"/>
                      <a:endParaRPr lang="en-GB" sz="3200" dirty="0">
                        <a:latin typeface="Arial" panose="020B0604020202020204" pitchFamily="34" charset="0"/>
                        <a:cs typeface="Arial" panose="020B0604020202020204" pitchFamily="34" charset="0"/>
                      </a:endParaRPr>
                    </a:p>
                  </a:txBody>
                  <a:tcPr/>
                </a:tc>
                <a:tc hMerge="1">
                  <a:txBody>
                    <a:bodyPr/>
                    <a:lstStyle/>
                    <a:p>
                      <a:pPr algn="l"/>
                      <a:endParaRPr lang="en-GB" sz="3200" dirty="0">
                        <a:latin typeface="Arial" panose="020B0604020202020204" pitchFamily="34" charset="0"/>
                        <a:cs typeface="Arial" panose="020B0604020202020204" pitchFamily="34" charset="0"/>
                      </a:endParaRPr>
                    </a:p>
                  </a:txBody>
                  <a:tcPr/>
                </a:tc>
                <a:tc hMerge="1">
                  <a:txBody>
                    <a:bodyPr/>
                    <a:lstStyle/>
                    <a:p>
                      <a:pPr algn="ctr"/>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82250098"/>
                  </a:ext>
                </a:extLst>
              </a:tr>
            </a:tbl>
          </a:graphicData>
        </a:graphic>
      </p:graphicFrame>
      <p:sp>
        <p:nvSpPr>
          <p:cNvPr id="4" name="Rectangle 3">
            <a:extLst>
              <a:ext uri="{FF2B5EF4-FFF2-40B4-BE49-F238E27FC236}">
                <a16:creationId xmlns:a16="http://schemas.microsoft.com/office/drawing/2014/main" id="{6511D467-5218-0649-87D5-3BC498239A32}"/>
              </a:ext>
            </a:extLst>
          </p:cNvPr>
          <p:cNvSpPr/>
          <p:nvPr/>
        </p:nvSpPr>
        <p:spPr>
          <a:xfrm>
            <a:off x="1888761" y="9248931"/>
            <a:ext cx="16908905" cy="1813810"/>
          </a:xfrm>
          <a:prstGeom prst="rect">
            <a:avLst/>
          </a:prstGeom>
          <a:solidFill>
            <a:srgbClr val="FF9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4804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2" y="877824"/>
            <a:ext cx="9416535" cy="3511296"/>
          </a:xfrm>
        </p:spPr>
        <p:txBody>
          <a:bodyPr/>
          <a:lstStyle/>
          <a:p>
            <a:r>
              <a:rPr lang="en-GB" sz="5400" dirty="0">
                <a:solidFill>
                  <a:srgbClr val="0B0C0C"/>
                </a:solidFill>
                <a:ea typeface="Times New Roman" panose="02020603050405020304" pitchFamily="18" charset="0"/>
                <a:cs typeface="Times New Roman" panose="02020603050405020304" pitchFamily="18" charset="0"/>
              </a:rPr>
              <a:t>Why choose a </a:t>
            </a:r>
            <a:br>
              <a:rPr lang="en-GB" sz="5400" dirty="0">
                <a:solidFill>
                  <a:srgbClr val="0B0C0C"/>
                </a:solidFill>
                <a:ea typeface="Times New Roman" panose="02020603050405020304" pitchFamily="18" charset="0"/>
                <a:cs typeface="Times New Roman" panose="02020603050405020304" pitchFamily="18" charset="0"/>
              </a:rPr>
            </a:br>
            <a:r>
              <a:rPr lang="en-GB" sz="5400" dirty="0">
                <a:solidFill>
                  <a:srgbClr val="0B0C0C"/>
                </a:solidFill>
                <a:ea typeface="Times New Roman" panose="02020603050405020304" pitchFamily="18" charset="0"/>
                <a:cs typeface="Times New Roman" panose="02020603050405020304" pitchFamily="18" charset="0"/>
              </a:rPr>
              <a:t>T Level?</a:t>
            </a:r>
            <a:br>
              <a:rPr lang="en-GB" dirty="0">
                <a:solidFill>
                  <a:srgbClr val="0B0C0C"/>
                </a:solidFill>
                <a:ea typeface="Times New Roman" panose="02020603050405020304" pitchFamily="18" charset="0"/>
                <a:cs typeface="Times New Roman" panose="02020603050405020304" pitchFamily="18" charset="0"/>
              </a:rPr>
            </a:br>
            <a:br>
              <a:rPr lang="en-GB" dirty="0">
                <a:solidFill>
                  <a:srgbClr val="0B0C0C"/>
                </a:solidFill>
                <a:ea typeface="Times New Roman" panose="02020603050405020304" pitchFamily="18" charset="0"/>
                <a:cs typeface="Times New Roman" panose="02020603050405020304" pitchFamily="18" charset="0"/>
              </a:rPr>
            </a:br>
            <a:r>
              <a:rPr lang="en-GB" sz="5400" dirty="0">
                <a:solidFill>
                  <a:srgbClr val="000000"/>
                </a:solidFill>
                <a:ea typeface="Times New Roman" panose="02020603050405020304" pitchFamily="18" charset="0"/>
              </a:rPr>
              <a:t>Get ahead in your career</a:t>
            </a:r>
            <a:br>
              <a:rPr lang="en-GB" dirty="0">
                <a:solidFill>
                  <a:srgbClr val="0B0C0C"/>
                </a:solidFill>
                <a:ea typeface="Times New Roman" panose="02020603050405020304" pitchFamily="18" charset="0"/>
                <a:cs typeface="Times New Roman" panose="02020603050405020304" pitchFamily="18" charset="0"/>
              </a:rPr>
            </a:br>
            <a:endParaRPr lang="en-GB" sz="5400" dirty="0"/>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79" y="4773168"/>
            <a:ext cx="9047497" cy="5907024"/>
          </a:xfrm>
        </p:spPr>
        <p:txBody>
          <a:bodyPr>
            <a:noAutofit/>
          </a:bodyPr>
          <a:lstStyle/>
          <a:p>
            <a:pPr marL="0" indent="0">
              <a:lnSpc>
                <a:spcPct val="115000"/>
              </a:lnSpc>
              <a:spcAft>
                <a:spcPts val="1000"/>
              </a:spcAft>
              <a:buNone/>
            </a:pPr>
            <a:r>
              <a:rPr lang="en-GB"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T Levels give you the chance to learn what a real career is like while you continue your studies.</a:t>
            </a:r>
            <a:endParaRPr lang="en-GB" sz="32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GB"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Your industry placement will last for at least 45 days – when and how you complete it depends on the T Level, college and employer.</a:t>
            </a:r>
            <a:endParaRPr lang="en-GB" sz="3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B3A6EF5-A5A8-8848-81F5-6B3BFD91C5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9457" y="413728"/>
            <a:ext cx="8361326" cy="10895622"/>
          </a:xfrm>
          <a:prstGeom prst="rect">
            <a:avLst/>
          </a:prstGeom>
        </p:spPr>
      </p:pic>
      <p:pic>
        <p:nvPicPr>
          <p:cNvPr id="6" name="Picture 5">
            <a:extLst>
              <a:ext uri="{FF2B5EF4-FFF2-40B4-BE49-F238E27FC236}">
                <a16:creationId xmlns:a16="http://schemas.microsoft.com/office/drawing/2014/main" id="{8681AA72-5F5E-414A-9AAA-0CC21DFC82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49687" y="6734320"/>
            <a:ext cx="3100916" cy="4608896"/>
          </a:xfrm>
          <a:prstGeom prst="rect">
            <a:avLst/>
          </a:prstGeom>
        </p:spPr>
      </p:pic>
      <p:pic>
        <p:nvPicPr>
          <p:cNvPr id="8" name="Picture 7">
            <a:extLst>
              <a:ext uri="{FF2B5EF4-FFF2-40B4-BE49-F238E27FC236}">
                <a16:creationId xmlns:a16="http://schemas.microsoft.com/office/drawing/2014/main" id="{D5DB7B16-818E-E54C-94CC-011A255907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59350" y="8587316"/>
            <a:ext cx="1854200" cy="2755900"/>
          </a:xfrm>
          <a:prstGeom prst="rect">
            <a:avLst/>
          </a:prstGeom>
        </p:spPr>
      </p:pic>
    </p:spTree>
    <p:extLst>
      <p:ext uri="{BB962C8B-B14F-4D97-AF65-F5344CB8AC3E}">
        <p14:creationId xmlns:p14="http://schemas.microsoft.com/office/powerpoint/2010/main" val="1156016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AA3329-56DB-1E4E-9707-A1732E95980D}"/>
              </a:ext>
            </a:extLst>
          </p:cNvPr>
          <p:cNvSpPr/>
          <p:nvPr/>
        </p:nvSpPr>
        <p:spPr>
          <a:xfrm>
            <a:off x="1" y="0"/>
            <a:ext cx="9797142" cy="11309350"/>
          </a:xfrm>
          <a:prstGeom prst="rect">
            <a:avLst/>
          </a:prstGeom>
          <a:solidFill>
            <a:srgbClr val="FF9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extLst>
              <a:ext uri="{FF2B5EF4-FFF2-40B4-BE49-F238E27FC236}">
                <a16:creationId xmlns:a16="http://schemas.microsoft.com/office/drawing/2014/main" id="{4BC36718-3344-344E-AF84-3EF2CE264A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5671" y="5698671"/>
            <a:ext cx="8127596" cy="4180114"/>
          </a:xfrm>
          <a:prstGeom prst="rect">
            <a:avLst/>
          </a:prstGeom>
        </p:spPr>
      </p:pic>
      <p:sp>
        <p:nvSpPr>
          <p:cNvPr id="3" name="object 3"/>
          <p:cNvSpPr txBox="1">
            <a:spLocks noGrp="1"/>
          </p:cNvSpPr>
          <p:nvPr>
            <p:ph type="title"/>
          </p:nvPr>
        </p:nvSpPr>
        <p:spPr>
          <a:xfrm>
            <a:off x="813642" y="1156264"/>
            <a:ext cx="7497601" cy="3676993"/>
          </a:xfrm>
        </p:spPr>
        <p:txBody>
          <a:bodyPr/>
          <a:lstStyle/>
          <a:p>
            <a:pPr>
              <a:lnSpc>
                <a:spcPct val="115000"/>
              </a:lnSpc>
              <a:spcAft>
                <a:spcPts val="1000"/>
              </a:spcAft>
            </a:pPr>
            <a:r>
              <a:rPr lang="en-GB" sz="4800" dirty="0">
                <a:ea typeface="Times New Roman" panose="02020603050405020304" pitchFamily="18" charset="0"/>
              </a:rPr>
              <a:t>Industry Placements –</a:t>
            </a:r>
            <a:br>
              <a:rPr lang="en-GB" sz="4800" dirty="0">
                <a:ea typeface="Times New Roman" panose="02020603050405020304" pitchFamily="18" charset="0"/>
              </a:rPr>
            </a:br>
            <a:br>
              <a:rPr lang="en-GB" sz="4800" dirty="0">
                <a:ea typeface="Times New Roman" panose="02020603050405020304" pitchFamily="18" charset="0"/>
              </a:rPr>
            </a:br>
            <a:r>
              <a:rPr lang="en-GB" sz="4800" dirty="0">
                <a:ea typeface="Times New Roman" panose="02020603050405020304" pitchFamily="18" charset="0"/>
              </a:rPr>
              <a:t>What students say…</a:t>
            </a:r>
            <a:br>
              <a:rPr lang="en-GB" sz="4800" dirty="0">
                <a:ea typeface="Times New Roman" panose="02020603050405020304" pitchFamily="18" charset="0"/>
              </a:rPr>
            </a:br>
            <a:br>
              <a:rPr lang="en-GB" sz="1600" dirty="0">
                <a:latin typeface="Calibri" panose="020F0502020204030204" pitchFamily="34" charset="0"/>
                <a:ea typeface="Calibri" panose="020F0502020204030204" pitchFamily="34" charset="0"/>
                <a:cs typeface="Times New Roman" panose="02020603050405020304" pitchFamily="18" charset="0"/>
              </a:rPr>
            </a:br>
            <a:br>
              <a:rPr lang="en-GB" sz="1600" u="sng" dirty="0"/>
            </a:br>
            <a:br>
              <a:rPr lang="en-GB" sz="1600" u="sng" dirty="0"/>
            </a:br>
            <a:endParaRPr lang="en-GB" sz="2400" i="0" dirty="0"/>
          </a:p>
        </p:txBody>
      </p:sp>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214696" y="7249886"/>
            <a:ext cx="2419277" cy="4059464"/>
          </a:xfrm>
          <a:prstGeom prst="rect">
            <a:avLst/>
          </a:prstGeom>
        </p:spPr>
      </p:pic>
      <p:pic>
        <p:nvPicPr>
          <p:cNvPr id="11" name="Picture 10">
            <a:extLst>
              <a:ext uri="{FF2B5EF4-FFF2-40B4-BE49-F238E27FC236}">
                <a16:creationId xmlns:a16="http://schemas.microsoft.com/office/drawing/2014/main" id="{567ACC94-3F70-5844-8EB2-22919BC30D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353"/>
          <a:stretch/>
        </p:blipFill>
        <p:spPr>
          <a:xfrm>
            <a:off x="9797143" y="-39929"/>
            <a:ext cx="11243607" cy="11349280"/>
          </a:xfrm>
          <a:prstGeom prst="rect">
            <a:avLst/>
          </a:prstGeom>
        </p:spPr>
      </p:pic>
      <p:sp>
        <p:nvSpPr>
          <p:cNvPr id="13" name="Rectangle 12">
            <a:extLst>
              <a:ext uri="{FF2B5EF4-FFF2-40B4-BE49-F238E27FC236}">
                <a16:creationId xmlns:a16="http://schemas.microsoft.com/office/drawing/2014/main" id="{7E1C9749-1757-734C-9E1B-698228EF7D19}"/>
              </a:ext>
            </a:extLst>
          </p:cNvPr>
          <p:cNvSpPr/>
          <p:nvPr/>
        </p:nvSpPr>
        <p:spPr>
          <a:xfrm>
            <a:off x="1026701" y="6285265"/>
            <a:ext cx="4002499" cy="1050471"/>
          </a:xfrm>
          <a:prstGeom prst="rect">
            <a:avLst/>
          </a:prstGeom>
          <a:solidFill>
            <a:srgbClr val="FF9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D88B902-F483-0044-81C5-AB800CB222F0}"/>
              </a:ext>
            </a:extLst>
          </p:cNvPr>
          <p:cNvSpPr txBox="1"/>
          <p:nvPr/>
        </p:nvSpPr>
        <p:spPr>
          <a:xfrm>
            <a:off x="1185464" y="6280144"/>
            <a:ext cx="4975852" cy="1015663"/>
          </a:xfrm>
          <a:prstGeom prst="rect">
            <a:avLst/>
          </a:prstGeom>
          <a:noFill/>
          <a:effectLst>
            <a:outerShdw blurRad="50800" dist="50800" dir="5400000" algn="ctr" rotWithShape="0">
              <a:schemeClr val="tx1"/>
            </a:outerShdw>
          </a:effectLst>
        </p:spPr>
        <p:txBody>
          <a:bodyPr wrap="square" rtlCol="0">
            <a:spAutoFit/>
          </a:bodyPr>
          <a:lstStyle/>
          <a:p>
            <a:pPr algn="l"/>
            <a:r>
              <a:rPr lang="en-US" sz="6000" b="1" dirty="0">
                <a:solidFill>
                  <a:schemeClr val="bg1"/>
                </a:solidFill>
              </a:rPr>
              <a:t>CLICK HERE</a:t>
            </a:r>
          </a:p>
        </p:txBody>
      </p:sp>
    </p:spTree>
    <p:extLst>
      <p:ext uri="{BB962C8B-B14F-4D97-AF65-F5344CB8AC3E}">
        <p14:creationId xmlns:p14="http://schemas.microsoft.com/office/powerpoint/2010/main" val="70337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384048"/>
            <a:ext cx="8995911" cy="1805110"/>
          </a:xfrm>
        </p:spPr>
        <p:txBody>
          <a:bodyPr/>
          <a:lstStyle/>
          <a:p>
            <a:pPr fontAlgn="base">
              <a:lnSpc>
                <a:spcPct val="115000"/>
              </a:lnSpc>
              <a:spcAft>
                <a:spcPts val="0"/>
              </a:spcAft>
            </a:pPr>
            <a:r>
              <a:rPr lang="en-GB" sz="5000" dirty="0">
                <a:solidFill>
                  <a:srgbClr val="0B0C0C"/>
                </a:solidFill>
                <a:ea typeface="Times New Roman" panose="02020603050405020304" pitchFamily="18" charset="0"/>
                <a:cs typeface="Times New Roman" panose="02020603050405020304" pitchFamily="18" charset="0"/>
              </a:rPr>
              <a:t>Not sure you’re ready for T Levels?</a:t>
            </a:r>
            <a:endParaRPr lang="en-GB" sz="5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68713" y="2560320"/>
            <a:ext cx="9376680" cy="7808976"/>
          </a:xfrm>
        </p:spPr>
        <p:txBody>
          <a:bodyPr>
            <a:noAutofit/>
          </a:bodyPr>
          <a:lstStyle/>
          <a:p>
            <a:pPr marL="0" indent="0" fontAlgn="base">
              <a:lnSpc>
                <a:spcPct val="115000"/>
              </a:lnSpc>
              <a:spcAft>
                <a:spcPts val="0"/>
              </a:spcAft>
              <a:buNone/>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Don’t worry…the College will be delivering T Level Transition Programmes for individuals who:</a:t>
            </a:r>
          </a:p>
          <a:p>
            <a:pPr marL="0" indent="0" fontAlgn="base">
              <a:lnSpc>
                <a:spcPct val="115000"/>
              </a:lnSpc>
              <a:spcAft>
                <a:spcPts val="0"/>
              </a:spcAft>
              <a:buNone/>
            </a:pPr>
            <a:endParaRPr lang="en-GB" sz="3200" dirty="0">
              <a:latin typeface="Arial" panose="020B0604020202020204" pitchFamily="34" charset="0"/>
              <a:ea typeface="Calibri" panose="020F0502020204030204" pitchFamily="34" charset="0"/>
              <a:cs typeface="Arial" panose="020B0604020202020204" pitchFamily="34" charset="0"/>
            </a:endParaRPr>
          </a:p>
          <a:p>
            <a:pPr marL="342900" lvl="0" indent="-342900" fontAlgn="base">
              <a:lnSpc>
                <a:spcPct val="115000"/>
              </a:lnSpc>
              <a:spcAft>
                <a:spcPts val="0"/>
              </a:spcAft>
              <a:buFont typeface="Arial" panose="020B0604020202020204" pitchFamily="34" charset="0"/>
              <a:buChar char="-"/>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Are able to demonstrate an aptitude and keenness to progress onto studying a T Level</a:t>
            </a:r>
            <a:endParaRPr lang="en-GB" sz="3200" dirty="0">
              <a:latin typeface="Arial" panose="020B0604020202020204" pitchFamily="34" charset="0"/>
              <a:ea typeface="Calibri" panose="020F0502020204030204" pitchFamily="34" charset="0"/>
              <a:cs typeface="Arial" panose="020B0604020202020204" pitchFamily="34" charset="0"/>
            </a:endParaRPr>
          </a:p>
          <a:p>
            <a:pPr marL="342900" lvl="0" indent="-342900" fontAlgn="base">
              <a:lnSpc>
                <a:spcPct val="115000"/>
              </a:lnSpc>
              <a:spcAft>
                <a:spcPts val="0"/>
              </a:spcAft>
              <a:buFont typeface="Arial" panose="020B0604020202020204" pitchFamily="34" charset="0"/>
              <a:buChar char="-"/>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Need further support to address barriers to accessing a T Level</a:t>
            </a:r>
            <a:endParaRPr lang="en-GB" sz="3200" dirty="0">
              <a:latin typeface="Arial" panose="020B0604020202020204" pitchFamily="34" charset="0"/>
              <a:ea typeface="Calibri" panose="020F0502020204030204" pitchFamily="34" charset="0"/>
              <a:cs typeface="Arial" panose="020B0604020202020204" pitchFamily="34" charset="0"/>
            </a:endParaRPr>
          </a:p>
          <a:p>
            <a:pPr marL="342900" lvl="0" indent="-342900" fontAlgn="base">
              <a:lnSpc>
                <a:spcPct val="115000"/>
              </a:lnSpc>
              <a:spcAft>
                <a:spcPts val="0"/>
              </a:spcAft>
              <a:buFont typeface="Arial" panose="020B0604020202020204" pitchFamily="34" charset="0"/>
              <a:buChar char="-"/>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Would benefit from the additional time to build their knowledge and skills in English and Maths</a:t>
            </a:r>
          </a:p>
          <a:p>
            <a:pPr marL="342900" lvl="0" indent="-342900" fontAlgn="base">
              <a:lnSpc>
                <a:spcPct val="115000"/>
              </a:lnSpc>
              <a:spcAft>
                <a:spcPts val="0"/>
              </a:spcAft>
              <a:buFont typeface="Arial" panose="020B0604020202020204" pitchFamily="34" charset="0"/>
              <a:buChar char="-"/>
            </a:pPr>
            <a:r>
              <a:rPr lang="en-GB" sz="3350" dirty="0">
                <a:solidFill>
                  <a:srgbClr val="0B0C0C"/>
                </a:solidFill>
                <a:latin typeface="Arial" panose="020B0604020202020204" pitchFamily="34" charset="0"/>
                <a:ea typeface="Times New Roman" panose="02020603050405020304" pitchFamily="18" charset="0"/>
                <a:cs typeface="Arial" panose="020B0604020202020204" pitchFamily="34" charset="0"/>
              </a:rPr>
              <a:t>Learn better in a classroom/workshop base                                                                                       environment rather than the workplace</a:t>
            </a:r>
            <a:endParaRPr lang="en-GB" sz="3350" dirty="0">
              <a:latin typeface="Arial" panose="020B0604020202020204" pitchFamily="34" charset="0"/>
              <a:cs typeface="Arial" panose="020B0604020202020204" pitchFamily="34" charset="0"/>
            </a:endParaRPr>
          </a:p>
        </p:txBody>
      </p:sp>
      <p:pic>
        <p:nvPicPr>
          <p:cNvPr id="4" name="Picture Placeholder 3">
            <a:extLst>
              <a:ext uri="{FF2B5EF4-FFF2-40B4-BE49-F238E27FC236}">
                <a16:creationId xmlns:a16="http://schemas.microsoft.com/office/drawing/2014/main" id="{10BB19CF-EB9F-A646-92C2-EC3623B9D24C}"/>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08614" y="7388787"/>
            <a:ext cx="3255692" cy="5462940"/>
          </a:xfrm>
          <a:prstGeom prst="rect">
            <a:avLst/>
          </a:prstGeom>
        </p:spPr>
      </p:pic>
    </p:spTree>
    <p:extLst>
      <p:ext uri="{BB962C8B-B14F-4D97-AF65-F5344CB8AC3E}">
        <p14:creationId xmlns:p14="http://schemas.microsoft.com/office/powerpoint/2010/main" val="2622534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508092"/>
            <a:ext cx="8995911" cy="1723044"/>
          </a:xfrm>
        </p:spPr>
        <p:txBody>
          <a:bodyPr/>
          <a:lstStyle/>
          <a:p>
            <a:pPr fontAlgn="base">
              <a:lnSpc>
                <a:spcPct val="115000"/>
              </a:lnSpc>
              <a:spcAft>
                <a:spcPts val="0"/>
              </a:spcAft>
            </a:pPr>
            <a:r>
              <a:rPr lang="en-GB" sz="5000" dirty="0">
                <a:solidFill>
                  <a:srgbClr val="0B0C0C"/>
                </a:solidFill>
                <a:ea typeface="Times New Roman" panose="02020603050405020304" pitchFamily="18" charset="0"/>
                <a:cs typeface="Times New Roman" panose="02020603050405020304" pitchFamily="18" charset="0"/>
              </a:rPr>
              <a:t>Not sure you’re ready for T Levels?</a:t>
            </a:r>
            <a:endParaRPr lang="en-GB" sz="5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2615184"/>
            <a:ext cx="9175512" cy="7735824"/>
          </a:xfrm>
        </p:spPr>
        <p:txBody>
          <a:bodyPr>
            <a:noAutofit/>
          </a:bodyPr>
          <a:lstStyle/>
          <a:p>
            <a:pPr marL="0" indent="0" fontAlgn="base">
              <a:lnSpc>
                <a:spcPct val="115000"/>
              </a:lnSpc>
              <a:spcAft>
                <a:spcPts val="0"/>
              </a:spcAft>
              <a:buNone/>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T Level Transition Programmes are made up of   5 key elements:</a:t>
            </a:r>
          </a:p>
          <a:p>
            <a:pPr marL="0" indent="0" fontAlgn="base">
              <a:lnSpc>
                <a:spcPct val="115000"/>
              </a:lnSpc>
              <a:spcAft>
                <a:spcPts val="0"/>
              </a:spcAft>
              <a:buNone/>
            </a:pPr>
            <a:endParaRPr lang="en-GB" sz="3200" dirty="0">
              <a:latin typeface="Arial" panose="020B0604020202020204" pitchFamily="34" charset="0"/>
              <a:ea typeface="Calibri" panose="020F0502020204030204" pitchFamily="34" charset="0"/>
              <a:cs typeface="Arial" panose="020B0604020202020204" pitchFamily="34" charset="0"/>
            </a:endParaRPr>
          </a:p>
          <a:p>
            <a:pPr marL="342900" lvl="0" indent="-342900" fontAlgn="base">
              <a:lnSpc>
                <a:spcPct val="115000"/>
              </a:lnSpc>
              <a:spcAft>
                <a:spcPts val="0"/>
              </a:spcAft>
              <a:buFont typeface="Arial" panose="020B0604020202020204" pitchFamily="34" charset="0"/>
              <a:buChar char="-"/>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Assessment and guidance period – assess learners’ capabilities and support needs </a:t>
            </a:r>
          </a:p>
          <a:p>
            <a:pPr marL="342900" lvl="0" indent="-342900" fontAlgn="base">
              <a:lnSpc>
                <a:spcPct val="115000"/>
              </a:lnSpc>
              <a:spcAft>
                <a:spcPts val="0"/>
              </a:spcAft>
              <a:buFont typeface="Arial" panose="020B0604020202020204" pitchFamily="34" charset="0"/>
              <a:buChar char="-"/>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English, maths and digital skills </a:t>
            </a:r>
            <a:endParaRPr lang="en-GB" sz="3200" dirty="0">
              <a:latin typeface="Arial" panose="020B0604020202020204" pitchFamily="34" charset="0"/>
              <a:ea typeface="Calibri" panose="020F0502020204030204" pitchFamily="34" charset="0"/>
              <a:cs typeface="Arial" panose="020B0604020202020204" pitchFamily="34" charset="0"/>
            </a:endParaRPr>
          </a:p>
          <a:p>
            <a:pPr marL="342900" lvl="0" indent="-342900" fontAlgn="base">
              <a:lnSpc>
                <a:spcPct val="115000"/>
              </a:lnSpc>
              <a:spcAft>
                <a:spcPts val="0"/>
              </a:spcAft>
              <a:buFont typeface="Arial" panose="020B0604020202020204" pitchFamily="34" charset="0"/>
              <a:buChar char="-"/>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Work experience – to build the </a:t>
            </a:r>
            <a:r>
              <a:rPr lang="en-GB" sz="3200" dirty="0">
                <a:latin typeface="Arial" panose="020B0604020202020204" pitchFamily="34" charset="0"/>
                <a:ea typeface="Times New Roman" panose="02020603050405020304" pitchFamily="18" charset="0"/>
                <a:cs typeface="Arial" panose="020B0604020202020204" pitchFamily="34" charset="0"/>
              </a:rPr>
              <a:t>skills, behaviours, attitude and confidence </a:t>
            </a:r>
          </a:p>
          <a:p>
            <a:pPr marL="342900" lvl="0" indent="-342900" fontAlgn="base">
              <a:lnSpc>
                <a:spcPct val="115000"/>
              </a:lnSpc>
              <a:spcAft>
                <a:spcPts val="0"/>
              </a:spcAft>
              <a:buFont typeface="Arial" panose="020B0604020202020204" pitchFamily="34" charset="0"/>
              <a:buChar char="-"/>
            </a:pPr>
            <a:r>
              <a:rPr lang="en-GB" sz="3200" dirty="0">
                <a:solidFill>
                  <a:srgbClr val="0B0C0C"/>
                </a:solidFill>
                <a:latin typeface="Arial" panose="020B0604020202020204" pitchFamily="34" charset="0"/>
                <a:ea typeface="Times New Roman" panose="02020603050405020304" pitchFamily="18" charset="0"/>
                <a:cs typeface="Arial" panose="020B0604020202020204" pitchFamily="34" charset="0"/>
              </a:rPr>
              <a:t>Technical skills - i</a:t>
            </a:r>
            <a:r>
              <a:rPr lang="en-GB" sz="3200" dirty="0">
                <a:latin typeface="Arial" panose="020B0604020202020204" pitchFamily="34" charset="0"/>
                <a:ea typeface="Times New Roman" panose="02020603050405020304" pitchFamily="18" charset="0"/>
                <a:cs typeface="Arial" panose="020B0604020202020204" pitchFamily="34" charset="0"/>
              </a:rPr>
              <a:t>ntroductory skills and concepts to prepare students for the               chosen T Level route </a:t>
            </a:r>
            <a:endParaRPr lang="en-GB" sz="3200"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GB" sz="3200" dirty="0">
                <a:latin typeface="Arial" panose="020B0604020202020204" pitchFamily="34" charset="0"/>
                <a:ea typeface="Calibri" panose="020F0502020204030204" pitchFamily="34" charset="0"/>
                <a:cs typeface="Arial" panose="020B0604020202020204" pitchFamily="34" charset="0"/>
              </a:rPr>
              <a:t>-  Support &amp; personal development  </a:t>
            </a:r>
            <a:endParaRPr lang="en-GB" sz="2800" dirty="0">
              <a:latin typeface="Arial" panose="020B0604020202020204" pitchFamily="34" charset="0"/>
              <a:cs typeface="Arial" panose="020B0604020202020204" pitchFamily="34" charset="0"/>
            </a:endParaRPr>
          </a:p>
        </p:txBody>
      </p:sp>
      <p:pic>
        <p:nvPicPr>
          <p:cNvPr id="4" name="Picture Placeholder 3">
            <a:extLst>
              <a:ext uri="{FF2B5EF4-FFF2-40B4-BE49-F238E27FC236}">
                <a16:creationId xmlns:a16="http://schemas.microsoft.com/office/drawing/2014/main" id="{168D48C9-5152-4E49-96D7-C261DDBE2385}"/>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08614" y="6885432"/>
            <a:ext cx="3255692" cy="5462940"/>
          </a:xfrm>
          <a:prstGeom prst="rect">
            <a:avLst/>
          </a:prstGeom>
        </p:spPr>
      </p:pic>
    </p:spTree>
    <p:extLst>
      <p:ext uri="{BB962C8B-B14F-4D97-AF65-F5344CB8AC3E}">
        <p14:creationId xmlns:p14="http://schemas.microsoft.com/office/powerpoint/2010/main" val="1722303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18771" y="1554481"/>
            <a:ext cx="9666558" cy="978729"/>
          </a:xfrm>
        </p:spPr>
        <p:txBody>
          <a:bodyPr/>
          <a:lstStyle/>
          <a:p>
            <a:r>
              <a:rPr lang="en-GB" sz="7200" dirty="0"/>
              <a:t>ABOUT T LEVELS</a:t>
            </a:r>
          </a:p>
        </p:txBody>
      </p:sp>
      <p:sp>
        <p:nvSpPr>
          <p:cNvPr id="15" name="Text Placeholder 14">
            <a:extLst>
              <a:ext uri="{FF2B5EF4-FFF2-40B4-BE49-F238E27FC236}">
                <a16:creationId xmlns:a16="http://schemas.microsoft.com/office/drawing/2014/main" id="{B95EC5BF-0ACF-B647-9804-80E4D6880C8A}"/>
              </a:ext>
            </a:extLst>
          </p:cNvPr>
          <p:cNvSpPr>
            <a:spLocks noGrp="1"/>
          </p:cNvSpPr>
          <p:nvPr>
            <p:ph type="body" sz="quarter" idx="10"/>
          </p:nvPr>
        </p:nvSpPr>
        <p:spPr>
          <a:xfrm>
            <a:off x="5240338" y="3063240"/>
            <a:ext cx="10715942" cy="7291027"/>
          </a:xfrm>
        </p:spPr>
        <p:txBody>
          <a:bodyPr>
            <a:noAutofit/>
          </a:bodyPr>
          <a:lstStyle/>
          <a:p>
            <a:pPr fontAlgn="base">
              <a:lnSpc>
                <a:spcPct val="115000"/>
              </a:lnSpc>
              <a:spcAft>
                <a:spcPts val="0"/>
              </a:spcAft>
            </a:pPr>
            <a:r>
              <a:rPr lang="en-GB" sz="3600" b="1" dirty="0">
                <a:latin typeface="Arial" panose="020B0604020202020204" pitchFamily="34" charset="0"/>
                <a:ea typeface="Times New Roman" panose="02020603050405020304" pitchFamily="18" charset="0"/>
                <a:cs typeface="Arial" panose="020B0604020202020204" pitchFamily="34" charset="0"/>
              </a:rPr>
              <a:t>T Levels are a brand new, 2 year qualification </a:t>
            </a:r>
          </a:p>
          <a:p>
            <a:pPr fontAlgn="base">
              <a:lnSpc>
                <a:spcPct val="115000"/>
              </a:lnSpc>
              <a:spcAft>
                <a:spcPts val="0"/>
              </a:spcAft>
            </a:pPr>
            <a:r>
              <a:rPr lang="en-GB" sz="3600" b="1" dirty="0">
                <a:latin typeface="Arial" panose="020B0604020202020204" pitchFamily="34" charset="0"/>
                <a:ea typeface="Times New Roman" panose="02020603050405020304" pitchFamily="18" charset="0"/>
                <a:cs typeface="Arial" panose="020B0604020202020204" pitchFamily="34" charset="0"/>
              </a:rPr>
              <a:t>that will give you a head start towards </a:t>
            </a:r>
          </a:p>
          <a:p>
            <a:pPr fontAlgn="base">
              <a:lnSpc>
                <a:spcPct val="115000"/>
              </a:lnSpc>
              <a:spcAft>
                <a:spcPts val="0"/>
              </a:spcAft>
            </a:pPr>
            <a:r>
              <a:rPr lang="en-GB" sz="3600" b="1" dirty="0">
                <a:latin typeface="Arial" panose="020B0604020202020204" pitchFamily="34" charset="0"/>
                <a:ea typeface="Times New Roman" panose="02020603050405020304" pitchFamily="18" charset="0"/>
                <a:cs typeface="Arial" panose="020B0604020202020204" pitchFamily="34" charset="0"/>
              </a:rPr>
              <a:t>the future you want.</a:t>
            </a:r>
            <a:endParaRPr lang="en-GB" sz="3600" b="1" dirty="0">
              <a:latin typeface="Arial" panose="020B0604020202020204" pitchFamily="34" charset="0"/>
              <a:ea typeface="Calibri" panose="020F0502020204030204" pitchFamily="34" charset="0"/>
              <a:cs typeface="Arial" panose="020B0604020202020204" pitchFamily="34" charset="0"/>
            </a:endParaRPr>
          </a:p>
          <a:p>
            <a:pPr fontAlgn="base">
              <a:lnSpc>
                <a:spcPct val="115000"/>
              </a:lnSpc>
              <a:spcAft>
                <a:spcPts val="0"/>
              </a:spcAft>
            </a:pPr>
            <a:r>
              <a:rPr lang="en-GB" sz="3600" b="1" dirty="0">
                <a:latin typeface="Arial" panose="020B0604020202020204" pitchFamily="34" charset="0"/>
                <a:ea typeface="Times New Roman" panose="02020603050405020304" pitchFamily="18" charset="0"/>
                <a:cs typeface="Arial" panose="020B0604020202020204" pitchFamily="34" charset="0"/>
              </a:rPr>
              <a:t> </a:t>
            </a:r>
            <a:endParaRPr lang="en-GB" sz="3600" b="1" dirty="0">
              <a:latin typeface="Arial" panose="020B0604020202020204" pitchFamily="34" charset="0"/>
              <a:ea typeface="Calibri" panose="020F0502020204030204" pitchFamily="34" charset="0"/>
              <a:cs typeface="Arial" panose="020B0604020202020204" pitchFamily="34" charset="0"/>
            </a:endParaRPr>
          </a:p>
          <a:p>
            <a:pPr fontAlgn="base">
              <a:lnSpc>
                <a:spcPct val="115000"/>
              </a:lnSpc>
              <a:spcAft>
                <a:spcPts val="0"/>
              </a:spcAft>
            </a:pPr>
            <a:r>
              <a:rPr lang="en-GB" sz="3600" b="1" dirty="0">
                <a:latin typeface="Arial" panose="020B0604020202020204" pitchFamily="34" charset="0"/>
                <a:ea typeface="Times New Roman" panose="02020603050405020304" pitchFamily="18" charset="0"/>
                <a:cs typeface="Arial" panose="020B0604020202020204" pitchFamily="34" charset="0"/>
              </a:rPr>
              <a:t>They bring classroom learning and an extended industry placement together on a programme </a:t>
            </a:r>
          </a:p>
          <a:p>
            <a:pPr fontAlgn="base">
              <a:lnSpc>
                <a:spcPct val="115000"/>
              </a:lnSpc>
              <a:spcAft>
                <a:spcPts val="0"/>
              </a:spcAft>
            </a:pPr>
            <a:r>
              <a:rPr lang="en-GB" sz="3600" b="1" dirty="0">
                <a:latin typeface="Arial" panose="020B0604020202020204" pitchFamily="34" charset="0"/>
                <a:ea typeface="Times New Roman" panose="02020603050405020304" pitchFamily="18" charset="0"/>
                <a:cs typeface="Arial" panose="020B0604020202020204" pitchFamily="34" charset="0"/>
              </a:rPr>
              <a:t>designed with employers and businesses. </a:t>
            </a:r>
            <a:endParaRPr lang="en-GB" sz="3600" b="1" dirty="0">
              <a:latin typeface="Arial" panose="020B0604020202020204" pitchFamily="34" charset="0"/>
              <a:ea typeface="Calibri" panose="020F0502020204030204" pitchFamily="34" charset="0"/>
              <a:cs typeface="Arial" panose="020B0604020202020204" pitchFamily="34" charset="0"/>
            </a:endParaRPr>
          </a:p>
          <a:p>
            <a:pPr algn="l"/>
            <a:endParaRPr lang="en-US" sz="3600" b="1" dirty="0"/>
          </a:p>
        </p:txBody>
      </p:sp>
    </p:spTree>
    <p:extLst>
      <p:ext uri="{BB962C8B-B14F-4D97-AF65-F5344CB8AC3E}">
        <p14:creationId xmlns:p14="http://schemas.microsoft.com/office/powerpoint/2010/main" val="3157275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2" y="548640"/>
            <a:ext cx="8614199" cy="887102"/>
          </a:xfrm>
        </p:spPr>
        <p:txBody>
          <a:bodyPr/>
          <a:lstStyle/>
          <a:p>
            <a:pPr fontAlgn="base">
              <a:lnSpc>
                <a:spcPct val="115000"/>
              </a:lnSpc>
              <a:spcAft>
                <a:spcPts val="0"/>
              </a:spcAft>
            </a:pPr>
            <a:r>
              <a:rPr lang="en-GB" sz="4800" dirty="0">
                <a:solidFill>
                  <a:srgbClr val="0B0C0C"/>
                </a:solidFill>
                <a:ea typeface="Times New Roman" panose="02020603050405020304" pitchFamily="18" charset="0"/>
                <a:cs typeface="Times New Roman" panose="02020603050405020304" pitchFamily="18" charset="0"/>
              </a:rPr>
              <a:t>Progression Pathways</a:t>
            </a:r>
            <a:endParaRPr lang="en-GB" sz="4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79" y="1920240"/>
            <a:ext cx="8937769" cy="7918704"/>
          </a:xfrm>
        </p:spPr>
        <p:txBody>
          <a:bodyPr>
            <a:noAutofit/>
          </a:bodyPr>
          <a:lstStyle/>
          <a:p>
            <a:pPr marL="0" indent="0" fontAlgn="base">
              <a:lnSpc>
                <a:spcPct val="115000"/>
              </a:lnSpc>
              <a:spcAft>
                <a:spcPts val="0"/>
              </a:spcAft>
              <a:buNone/>
            </a:pPr>
            <a:r>
              <a:rPr lang="en-GB" sz="3200" b="1"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Transition Programme Progression</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15000"/>
              </a:lnSpc>
              <a:spcAft>
                <a:spcPts val="0"/>
              </a:spcAft>
              <a:buNone/>
            </a:pP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If you successfully complete a Transition Programme you can then apply for entry to        a T Level programme; the College will then assess your suitability for progression to            T Levels.</a:t>
            </a:r>
          </a:p>
          <a:p>
            <a:pPr marL="0" indent="0" fontAlgn="base">
              <a:lnSpc>
                <a:spcPct val="115000"/>
              </a:lnSpc>
              <a:spcAft>
                <a:spcPts val="0"/>
              </a:spcAft>
              <a:buNone/>
            </a:pP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15000"/>
              </a:lnSpc>
              <a:spcAft>
                <a:spcPts val="0"/>
              </a:spcAft>
              <a:buNone/>
            </a:pPr>
            <a:r>
              <a:rPr lang="en-GB" sz="3200" b="1"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T Level Programme Progression</a:t>
            </a:r>
            <a:endParaRPr lang="en-GB" sz="3200" b="1" dirty="0">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15000"/>
              </a:lnSpc>
              <a:spcAft>
                <a:spcPts val="0"/>
              </a:spcAft>
              <a:buNone/>
            </a:pPr>
            <a:r>
              <a:rPr lang="en-GB" sz="3200" dirty="0">
                <a:solidFill>
                  <a:srgbClr val="0D0D0D"/>
                </a:solidFill>
                <a:latin typeface="Arial" panose="020B0604020202020204" pitchFamily="34" charset="0"/>
                <a:ea typeface="Calibri" panose="020F0502020204030204" pitchFamily="34" charset="0"/>
                <a:cs typeface="Times New Roman" panose="02020603050405020304" pitchFamily="18" charset="0"/>
              </a:rPr>
              <a:t>When you complete a T Level study programme, students will be able to choose between moving into a skilled occupation or further study, for example, a higher level Apprenticeship, or higher level technical        study, including higher education.</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15000"/>
              </a:lnSpc>
              <a:spcAft>
                <a:spcPts val="0"/>
              </a:spcAft>
              <a:buNone/>
            </a:pP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3200" dirty="0"/>
          </a:p>
        </p:txBody>
      </p:sp>
      <p:pic>
        <p:nvPicPr>
          <p:cNvPr id="9" name="Picture 8">
            <a:extLst>
              <a:ext uri="{FF2B5EF4-FFF2-40B4-BE49-F238E27FC236}">
                <a16:creationId xmlns:a16="http://schemas.microsoft.com/office/drawing/2014/main" id="{52BE31BE-4090-2F45-8912-502780E5A4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49543" y="0"/>
            <a:ext cx="16323422" cy="11309350"/>
          </a:xfrm>
          <a:prstGeom prst="rect">
            <a:avLst/>
          </a:prstGeo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21697" y="6796408"/>
            <a:ext cx="3255692" cy="5884542"/>
          </a:xfrm>
          <a:prstGeom prst="rect">
            <a:avLst/>
          </a:prstGeom>
        </p:spPr>
      </p:pic>
    </p:spTree>
    <p:extLst>
      <p:ext uri="{BB962C8B-B14F-4D97-AF65-F5344CB8AC3E}">
        <p14:creationId xmlns:p14="http://schemas.microsoft.com/office/powerpoint/2010/main" val="3313415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420624"/>
            <a:ext cx="9023592" cy="1942135"/>
          </a:xfrm>
        </p:spPr>
        <p:txBody>
          <a:bodyPr/>
          <a:lstStyle/>
          <a:p>
            <a:pPr fontAlgn="base">
              <a:lnSpc>
                <a:spcPct val="115000"/>
              </a:lnSpc>
              <a:spcAft>
                <a:spcPts val="0"/>
              </a:spcAft>
            </a:pPr>
            <a:r>
              <a:rPr lang="en-GB" sz="5400" dirty="0">
                <a:solidFill>
                  <a:srgbClr val="0B0C0C"/>
                </a:solidFill>
                <a:ea typeface="Times New Roman" panose="02020603050405020304" pitchFamily="18" charset="0"/>
                <a:cs typeface="Times New Roman" panose="02020603050405020304" pitchFamily="18" charset="0"/>
              </a:rPr>
              <a:t>Grading &amp; Certification</a:t>
            </a:r>
            <a:endParaRPr lang="en-GB" sz="5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2706624"/>
            <a:ext cx="8553720" cy="6821423"/>
          </a:xfrm>
        </p:spPr>
        <p:txBody>
          <a:bodyPr>
            <a:normAutofit fontScale="92500"/>
          </a:bodyPr>
          <a:lstStyle/>
          <a:p>
            <a:pPr marL="0" indent="0">
              <a:lnSpc>
                <a:spcPct val="115000"/>
              </a:lnSpc>
              <a:spcBef>
                <a:spcPts val="1500"/>
              </a:spcBef>
              <a:spcAft>
                <a:spcPts val="1500"/>
              </a:spcAft>
              <a:buNone/>
            </a:pP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You will get a nationally recognised certificate which will show the overall grade and a breakdown of what you have achieved.</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1500"/>
              </a:spcBef>
              <a:spcAft>
                <a:spcPts val="1500"/>
              </a:spcAft>
              <a:buNone/>
            </a:pP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The T Level certificate will include:</a:t>
            </a:r>
          </a:p>
          <a:p>
            <a:pPr marL="0" indent="0">
              <a:lnSpc>
                <a:spcPct val="115000"/>
              </a:lnSpc>
              <a:spcBef>
                <a:spcPts val="1500"/>
              </a:spcBef>
              <a:spcAft>
                <a:spcPts val="1500"/>
              </a:spcAft>
              <a:buNone/>
            </a:pPr>
            <a:r>
              <a:rPr lang="en-GB" sz="35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    An overall grade for the T Level, shown as                            </a:t>
            </a:r>
            <a:r>
              <a:rPr lang="en-GB" sz="3500" dirty="0">
                <a:solidFill>
                  <a:srgbClr val="FF9567"/>
                </a:solidFill>
                <a:latin typeface="Arial" panose="020B0604020202020204" pitchFamily="34" charset="0"/>
                <a:ea typeface="Times New Roman" panose="02020603050405020304" pitchFamily="18" charset="0"/>
                <a:cs typeface="Times New Roman" panose="02020603050405020304" pitchFamily="18" charset="0"/>
              </a:rPr>
              <a:t>,,,  </a:t>
            </a:r>
            <a:r>
              <a:rPr lang="en-GB" sz="35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pass, merit, distinction or distinction*</a:t>
            </a:r>
            <a:endParaRPr lang="en-GB" sz="35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375"/>
              </a:spcAft>
              <a:buSzPts val="1000"/>
              <a:buNone/>
              <a:tabLst>
                <a:tab pos="457200" algn="l"/>
              </a:tabLst>
            </a:pP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    A separate grade for the core component,     </a:t>
            </a:r>
            <a:r>
              <a:rPr lang="en-GB" sz="3200" dirty="0">
                <a:solidFill>
                  <a:srgbClr val="FF9567"/>
                </a:solidFill>
                <a:latin typeface="Arial" panose="020B0604020202020204" pitchFamily="34" charset="0"/>
                <a:ea typeface="Times New Roman" panose="02020603050405020304" pitchFamily="18" charset="0"/>
                <a:cs typeface="Times New Roman" panose="02020603050405020304" pitchFamily="18" charset="0"/>
              </a:rPr>
              <a:t>….</a:t>
            </a: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using A* to E</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375"/>
              </a:spcAft>
              <a:buSzPts val="1000"/>
              <a:buNone/>
              <a:tabLst>
                <a:tab pos="457200" algn="l"/>
              </a:tabLst>
            </a:pP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 	 A separate grade for each occupational </a:t>
            </a:r>
            <a:r>
              <a:rPr lang="en-GB" sz="3200" dirty="0">
                <a:solidFill>
                  <a:srgbClr val="FF9567"/>
                </a:solidFill>
                <a:latin typeface="Arial" panose="020B0604020202020204" pitchFamily="34" charset="0"/>
                <a:ea typeface="Times New Roman" panose="02020603050405020304" pitchFamily="18" charset="0"/>
                <a:cs typeface="Times New Roman" panose="02020603050405020304" pitchFamily="18" charset="0"/>
              </a:rPr>
              <a:t>….</a:t>
            </a: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specialism, shown as pass, merit or distinction</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pic>
        <p:nvPicPr>
          <p:cNvPr id="4" name="Picture Placeholder 3">
            <a:extLst>
              <a:ext uri="{FF2B5EF4-FFF2-40B4-BE49-F238E27FC236}">
                <a16:creationId xmlns:a16="http://schemas.microsoft.com/office/drawing/2014/main" id="{C1C69126-58CF-524F-8408-D705AD967912}"/>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08614" y="6551607"/>
            <a:ext cx="3255692" cy="5462940"/>
          </a:xfrm>
          <a:prstGeom prst="rect">
            <a:avLst/>
          </a:prstGeom>
        </p:spPr>
      </p:pic>
    </p:spTree>
    <p:extLst>
      <p:ext uri="{BB962C8B-B14F-4D97-AF65-F5344CB8AC3E}">
        <p14:creationId xmlns:p14="http://schemas.microsoft.com/office/powerpoint/2010/main" val="184845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420624"/>
            <a:ext cx="9023592" cy="1942135"/>
          </a:xfrm>
        </p:spPr>
        <p:txBody>
          <a:bodyPr/>
          <a:lstStyle/>
          <a:p>
            <a:pPr fontAlgn="base">
              <a:lnSpc>
                <a:spcPct val="115000"/>
              </a:lnSpc>
              <a:spcAft>
                <a:spcPts val="0"/>
              </a:spcAft>
            </a:pPr>
            <a:r>
              <a:rPr lang="en-GB" sz="5400" dirty="0">
                <a:solidFill>
                  <a:srgbClr val="0B0C0C"/>
                </a:solidFill>
                <a:ea typeface="Times New Roman" panose="02020603050405020304" pitchFamily="18" charset="0"/>
                <a:cs typeface="Times New Roman" panose="02020603050405020304" pitchFamily="18" charset="0"/>
              </a:rPr>
              <a:t>Grading &amp; Certification</a:t>
            </a:r>
            <a:endParaRPr lang="en-GB" sz="5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2706624"/>
            <a:ext cx="8553720" cy="6821423"/>
          </a:xfrm>
        </p:spPr>
        <p:txBody>
          <a:bodyPr>
            <a:normAutofit lnSpcReduction="10000"/>
          </a:bodyPr>
          <a:lstStyle/>
          <a:p>
            <a:pPr marL="0" indent="0">
              <a:lnSpc>
                <a:spcPct val="115000"/>
              </a:lnSpc>
              <a:spcBef>
                <a:spcPts val="1500"/>
              </a:spcBef>
              <a:spcAft>
                <a:spcPts val="1500"/>
              </a:spcAft>
              <a:buNone/>
            </a:pP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It will also include confirmation that you have:</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375"/>
              </a:spcAft>
              <a:buSzPts val="1000"/>
              <a:buNone/>
              <a:tabLst>
                <a:tab pos="457200" algn="l"/>
              </a:tabLst>
            </a:pP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   Met the minimum requirements for maths 		and English qualifications</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375"/>
              </a:spcAft>
              <a:buSzPts val="1000"/>
              <a:buNone/>
              <a:tabLst>
                <a:tab pos="457200" algn="l"/>
              </a:tabLst>
            </a:pPr>
            <a:r>
              <a:rPr lang="en-GB" sz="320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 	Completed the industry placement </a:t>
            </a:r>
          </a:p>
          <a:p>
            <a:pPr marL="0" lvl="0" indent="0">
              <a:lnSpc>
                <a:spcPct val="115000"/>
              </a:lnSpc>
              <a:spcAft>
                <a:spcPts val="375"/>
              </a:spcAft>
              <a:buSzPts val="1000"/>
              <a:buNone/>
              <a:tabLst>
                <a:tab pos="457200" algn="l"/>
              </a:tabLst>
            </a:pPr>
            <a:r>
              <a:rPr lang="en-GB" sz="3350" dirty="0">
                <a:solidFill>
                  <a:srgbClr val="0B0C0C"/>
                </a:solidFill>
                <a:latin typeface="Arial" panose="020B0604020202020204" pitchFamily="34" charset="0"/>
                <a:ea typeface="Times New Roman" panose="02020603050405020304" pitchFamily="18" charset="0"/>
                <a:cs typeface="Times New Roman" panose="02020603050405020304" pitchFamily="18" charset="0"/>
              </a:rPr>
              <a:t>-   Met any additional mandatory 	requirements</a:t>
            </a:r>
          </a:p>
          <a:p>
            <a:pPr lvl="0">
              <a:lnSpc>
                <a:spcPct val="115000"/>
              </a:lnSpc>
              <a:spcAft>
                <a:spcPts val="375"/>
              </a:spcAft>
              <a:buSzPts val="1000"/>
              <a:buFontTx/>
              <a:buChar char="-"/>
              <a:tabLst>
                <a:tab pos="457200" algn="l"/>
              </a:tabLst>
            </a:pP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3200" dirty="0">
                <a:solidFill>
                  <a:srgbClr val="0B0C0C"/>
                </a:solidFill>
                <a:latin typeface="Arial" panose="020B0604020202020204" pitchFamily="34" charset="0"/>
                <a:ea typeface="Times New Roman" panose="02020603050405020304" pitchFamily="18" charset="0"/>
              </a:rPr>
              <a:t>Your overall T Level grade will be worked out from the grades you achieved on the core component and the occupational specialism(s).</a:t>
            </a:r>
            <a:endParaRPr lang="en-GB" sz="3200" dirty="0"/>
          </a:p>
        </p:txBody>
      </p:sp>
      <p:pic>
        <p:nvPicPr>
          <p:cNvPr id="4" name="Picture Placeholder 3">
            <a:extLst>
              <a:ext uri="{FF2B5EF4-FFF2-40B4-BE49-F238E27FC236}">
                <a16:creationId xmlns:a16="http://schemas.microsoft.com/office/drawing/2014/main" id="{97477B7A-701B-E24A-BDB7-33D1BBE006AA}"/>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65639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ctrTitle"/>
          </p:nvPr>
        </p:nvSpPr>
        <p:spPr>
          <a:xfrm>
            <a:off x="2449286" y="4130675"/>
            <a:ext cx="15205530" cy="2185987"/>
          </a:xfrm>
        </p:spPr>
        <p:txBody>
          <a:bodyPr>
            <a:noAutofit/>
          </a:bodyPr>
          <a:lstStyle/>
          <a:p>
            <a:pPr>
              <a:lnSpc>
                <a:spcPct val="115000"/>
              </a:lnSpc>
              <a:spcBef>
                <a:spcPts val="1500"/>
              </a:spcBef>
              <a:spcAft>
                <a:spcPts val="1500"/>
              </a:spcAft>
            </a:pPr>
            <a:r>
              <a:rPr lang="en-GB" sz="8000" dirty="0">
                <a:ea typeface="Times New Roman" panose="02020603050405020304" pitchFamily="18" charset="0"/>
                <a:cs typeface="Times New Roman" panose="02020603050405020304" pitchFamily="18" charset="0"/>
              </a:rPr>
              <a:t>Any Questions?</a:t>
            </a:r>
            <a:endParaRPr lang="en-GB" sz="8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6510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868680"/>
            <a:ext cx="9023592" cy="1249680"/>
          </a:xfrm>
        </p:spPr>
        <p:txBody>
          <a:bodyPr/>
          <a:lstStyle/>
          <a:p>
            <a:pPr fontAlgn="base"/>
            <a:r>
              <a:rPr lang="en-GB" dirty="0"/>
              <a:t>‘Sainsbury Review’</a:t>
            </a:r>
            <a:br>
              <a:rPr lang="en-GB" dirty="0"/>
            </a:br>
            <a:r>
              <a:rPr lang="en-GB" dirty="0"/>
              <a:t> </a:t>
            </a: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80" y="1920241"/>
            <a:ext cx="8988618" cy="6751319"/>
          </a:xfrm>
        </p:spPr>
        <p:txBody>
          <a:bodyPr>
            <a:normAutofit fontScale="92500"/>
          </a:bodyPr>
          <a:lstStyle/>
          <a:p>
            <a:pPr marL="0" indent="0">
              <a:buNone/>
            </a:pPr>
            <a:r>
              <a:rPr lang="en-GB" sz="3200" dirty="0">
                <a:latin typeface="Arial" panose="020B0604020202020204" pitchFamily="34" charset="0"/>
                <a:cs typeface="Arial" panose="020B0604020202020204" pitchFamily="34" charset="0"/>
              </a:rPr>
              <a:t>The ‘Sainsbury Review’ of technical education recommended the development of new qualifications with the input of businesses, employers and industry experts. </a:t>
            </a:r>
          </a:p>
          <a:p>
            <a:pPr marL="0" indent="0">
              <a:buNone/>
            </a:pPr>
            <a:r>
              <a:rPr lang="en-GB" sz="3200" dirty="0">
                <a:latin typeface="Arial" panose="020B0604020202020204" pitchFamily="34" charset="0"/>
                <a:cs typeface="Arial" panose="020B0604020202020204" pitchFamily="34" charset="0"/>
              </a:rPr>
              <a:t>On the back of the review, new T Level qualifications have been developed to provide young people with clear educational routes which lead to employment in specific occupations or progression opportunities to higher education.</a:t>
            </a:r>
          </a:p>
          <a:p>
            <a:pPr marL="0" indent="0">
              <a:buNone/>
            </a:pPr>
            <a:endParaRPr lang="en-GB" dirty="0"/>
          </a:p>
        </p:txBody>
      </p:sp>
      <p:pic>
        <p:nvPicPr>
          <p:cNvPr id="5" name="Picture Placeholder 4"/>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4" name="Picture 3">
            <a:extLst>
              <a:ext uri="{FF2B5EF4-FFF2-40B4-BE49-F238E27FC236}">
                <a16:creationId xmlns:a16="http://schemas.microsoft.com/office/drawing/2014/main" id="{032DF958-F3D8-FF45-BE69-BD72C06D9B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149867" y="-161925"/>
            <a:ext cx="12087281" cy="11633200"/>
          </a:xfrm>
          <a:prstGeom prst="rect">
            <a:avLst/>
          </a:prstGeo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1208704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3" y="807721"/>
            <a:ext cx="9023592" cy="960119"/>
          </a:xfrm>
        </p:spPr>
        <p:txBody>
          <a:bodyPr/>
          <a:lstStyle/>
          <a:p>
            <a:r>
              <a:rPr lang="en-GB" dirty="0"/>
              <a:t>‘Sainsbury REVIEW’</a:t>
            </a: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a:xfrm>
            <a:off x="590279" y="2194561"/>
            <a:ext cx="8401321" cy="6994044"/>
          </a:xfrm>
        </p:spPr>
        <p:txBody>
          <a:bodyPr/>
          <a:lstStyle/>
          <a:p>
            <a:pPr marL="0" indent="0">
              <a:lnSpc>
                <a:spcPct val="115000"/>
              </a:lnSpc>
              <a:spcBef>
                <a:spcPts val="1500"/>
              </a:spcBef>
              <a:spcAft>
                <a:spcPts val="1500"/>
              </a:spcAft>
              <a:buNone/>
            </a:pPr>
            <a:r>
              <a:rPr lang="en-GB" sz="3000" dirty="0">
                <a:latin typeface="Arial" panose="020B0604020202020204" pitchFamily="34" charset="0"/>
                <a:ea typeface="Times New Roman" panose="02020603050405020304" pitchFamily="18" charset="0"/>
                <a:cs typeface="Arial" panose="020B0604020202020204" pitchFamily="34" charset="0"/>
              </a:rPr>
              <a:t>T Levels will become one of the main choices for students after GCSE alongside:</a:t>
            </a:r>
            <a:endParaRPr lang="en-GB" sz="3000" dirty="0">
              <a:latin typeface="Arial" panose="020B0604020202020204" pitchFamily="34" charset="0"/>
              <a:ea typeface="Calibri" panose="020F0502020204030204" pitchFamily="34" charset="0"/>
              <a:cs typeface="Arial" panose="020B0604020202020204" pitchFamily="34" charset="0"/>
            </a:endParaRPr>
          </a:p>
          <a:p>
            <a:pPr marL="0" indent="0">
              <a:lnSpc>
                <a:spcPct val="115000"/>
              </a:lnSpc>
              <a:spcAft>
                <a:spcPts val="375"/>
              </a:spcAft>
              <a:buSzPts val="1000"/>
              <a:buNone/>
              <a:tabLst>
                <a:tab pos="457200" algn="l"/>
              </a:tabLst>
            </a:pPr>
            <a:r>
              <a:rPr lang="en-GB" sz="3000" dirty="0">
                <a:latin typeface="Arial" panose="020B0604020202020204" pitchFamily="34" charset="0"/>
                <a:ea typeface="Times New Roman" panose="02020603050405020304" pitchFamily="18" charset="0"/>
                <a:cs typeface="Arial" panose="020B0604020202020204" pitchFamily="34" charset="0"/>
              </a:rPr>
              <a:t>- 	Vocational qualifications, including BTECs </a:t>
            </a:r>
            <a:endParaRPr lang="en-GB" sz="3000" dirty="0">
              <a:latin typeface="Arial" panose="020B0604020202020204" pitchFamily="34" charset="0"/>
              <a:ea typeface="Calibri" panose="020F0502020204030204" pitchFamily="34" charset="0"/>
              <a:cs typeface="Arial" panose="020B0604020202020204" pitchFamily="34" charset="0"/>
            </a:endParaRPr>
          </a:p>
          <a:p>
            <a:pPr marL="0" lvl="0" indent="0">
              <a:lnSpc>
                <a:spcPct val="115000"/>
              </a:lnSpc>
              <a:spcAft>
                <a:spcPts val="375"/>
              </a:spcAft>
              <a:buSzPts val="1000"/>
              <a:buNone/>
              <a:tabLst>
                <a:tab pos="457200" algn="l"/>
              </a:tabLst>
            </a:pPr>
            <a:r>
              <a:rPr lang="en-GB" sz="3000" dirty="0">
                <a:latin typeface="Arial" panose="020B0604020202020204" pitchFamily="34" charset="0"/>
                <a:ea typeface="Times New Roman" panose="02020603050405020304" pitchFamily="18" charset="0"/>
                <a:cs typeface="Arial" panose="020B0604020202020204" pitchFamily="34" charset="0"/>
              </a:rPr>
              <a:t>- 	Apprenticeships for students who wish to 	learn a specific occupation ‘on the job’ whilst 	earning a wage</a:t>
            </a:r>
            <a:endParaRPr lang="en-GB" sz="3000" dirty="0">
              <a:latin typeface="Arial" panose="020B0604020202020204" pitchFamily="34" charset="0"/>
              <a:ea typeface="Calibri" panose="020F0502020204030204" pitchFamily="34" charset="0"/>
              <a:cs typeface="Arial" panose="020B0604020202020204" pitchFamily="34" charset="0"/>
            </a:endParaRPr>
          </a:p>
          <a:p>
            <a:pPr marL="0" indent="0">
              <a:lnSpc>
                <a:spcPct val="115000"/>
              </a:lnSpc>
              <a:spcAft>
                <a:spcPts val="375"/>
              </a:spcAft>
              <a:buSzPts val="1000"/>
              <a:buNone/>
              <a:tabLst>
                <a:tab pos="457200" algn="l"/>
              </a:tabLst>
            </a:pPr>
            <a:r>
              <a:rPr lang="en-GB" sz="3000" dirty="0">
                <a:latin typeface="Arial" panose="020B0604020202020204" pitchFamily="34" charset="0"/>
                <a:ea typeface="Times New Roman" panose="02020603050405020304" pitchFamily="18" charset="0"/>
                <a:cs typeface="Arial" panose="020B0604020202020204" pitchFamily="34" charset="0"/>
              </a:rPr>
              <a:t>- 	A Levels for students who wish to continue 	academic education</a:t>
            </a:r>
            <a:endParaRPr lang="en-GB" sz="3000" dirty="0">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7" name="Picture Placeholder 6">
            <a:extLst>
              <a:ext uri="{FF2B5EF4-FFF2-40B4-BE49-F238E27FC236}">
                <a16:creationId xmlns:a16="http://schemas.microsoft.com/office/drawing/2014/main" id="{60A1FE15-BAA6-D54C-8129-1B0AB2DD284A}"/>
              </a:ext>
            </a:extLst>
          </p:cNvPr>
          <p:cNvSpPr>
            <a:spLocks noGrp="1"/>
          </p:cNvSpPr>
          <p:nvPr>
            <p:ph type="pic" sz="quarter" idx="11"/>
          </p:nvPr>
        </p:nvSpPr>
        <p:spPr/>
      </p:sp>
      <p:pic>
        <p:nvPicPr>
          <p:cNvPr id="4" name="Picture 3">
            <a:extLst>
              <a:ext uri="{FF2B5EF4-FFF2-40B4-BE49-F238E27FC236}">
                <a16:creationId xmlns:a16="http://schemas.microsoft.com/office/drawing/2014/main" id="{01689DEC-32A7-6A4D-8C3B-F4D162D132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6460" y="36908"/>
            <a:ext cx="18094960" cy="11309350"/>
          </a:xfrm>
          <a:prstGeom prst="rect">
            <a:avLst/>
          </a:prstGeo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3041098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18771" y="1615440"/>
            <a:ext cx="9666558" cy="978729"/>
          </a:xfrm>
        </p:spPr>
        <p:txBody>
          <a:bodyPr/>
          <a:lstStyle/>
          <a:p>
            <a:r>
              <a:rPr lang="en-GB" dirty="0"/>
              <a:t> </a:t>
            </a:r>
            <a:r>
              <a:rPr lang="en-GB" sz="7200" dirty="0"/>
              <a:t>A NEW CHOICE!</a:t>
            </a:r>
          </a:p>
        </p:txBody>
      </p:sp>
      <p:sp>
        <p:nvSpPr>
          <p:cNvPr id="15" name="Text Placeholder 14">
            <a:extLst>
              <a:ext uri="{FF2B5EF4-FFF2-40B4-BE49-F238E27FC236}">
                <a16:creationId xmlns:a16="http://schemas.microsoft.com/office/drawing/2014/main" id="{B95EC5BF-0ACF-B647-9804-80E4D6880C8A}"/>
              </a:ext>
            </a:extLst>
          </p:cNvPr>
          <p:cNvSpPr>
            <a:spLocks noGrp="1"/>
          </p:cNvSpPr>
          <p:nvPr>
            <p:ph type="body" sz="quarter" idx="10"/>
          </p:nvPr>
        </p:nvSpPr>
        <p:spPr>
          <a:xfrm>
            <a:off x="4632960" y="3017520"/>
            <a:ext cx="11795760" cy="7336747"/>
          </a:xfrm>
        </p:spPr>
        <p:txBody>
          <a:bodyPr>
            <a:noAutofit/>
          </a:bodyPr>
          <a:lstStyle/>
          <a:p>
            <a:r>
              <a:rPr lang="en-GB" sz="3200" b="1" dirty="0">
                <a:latin typeface="Arial" panose="020B0604020202020204" pitchFamily="34" charset="0"/>
                <a:ea typeface="Times New Roman" panose="02020603050405020304" pitchFamily="18" charset="0"/>
                <a:cs typeface="Arial" panose="020B0604020202020204" pitchFamily="34" charset="0"/>
              </a:rPr>
              <a:t>T Levels are ideal if you have finished your GCSEs and want the knowledge and experience to get straight into employment, an Apprenticeship or higher education.</a:t>
            </a:r>
          </a:p>
          <a:p>
            <a:r>
              <a:rPr lang="en-GB" sz="3200" b="1" dirty="0">
                <a:latin typeface="Arial" panose="020B0604020202020204" pitchFamily="34" charset="0"/>
                <a:ea typeface="Calibri" panose="020F0502020204030204" pitchFamily="34" charset="0"/>
                <a:cs typeface="Arial" panose="020B0604020202020204" pitchFamily="34" charset="0"/>
              </a:rPr>
              <a:t>You’ll spend 80% of your time in the classroom and  20% on a minimum 315 hours placement with an employer, to give you the knowledge and skills companies look for.</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2705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8712" y="533400"/>
            <a:ext cx="9764007" cy="4061738"/>
          </a:xfrm>
        </p:spPr>
        <p:txBody>
          <a:bodyPr/>
          <a:lstStyle/>
          <a:p>
            <a:r>
              <a:rPr lang="en-GB" dirty="0"/>
              <a:t>T Levels - Developed with Employers and Businesses</a:t>
            </a:r>
          </a:p>
        </p:txBody>
      </p:sp>
      <p:sp>
        <p:nvSpPr>
          <p:cNvPr id="13" name="Text Placeholder 12">
            <a:extLst>
              <a:ext uri="{FF2B5EF4-FFF2-40B4-BE49-F238E27FC236}">
                <a16:creationId xmlns:a16="http://schemas.microsoft.com/office/drawing/2014/main" id="{057B520B-8E40-7F4B-A642-172AA2264346}"/>
              </a:ext>
            </a:extLst>
          </p:cNvPr>
          <p:cNvSpPr>
            <a:spLocks noGrp="1"/>
          </p:cNvSpPr>
          <p:nvPr>
            <p:ph type="body" sz="quarter" idx="10"/>
          </p:nvPr>
        </p:nvSpPr>
        <p:spPr/>
        <p:txBody>
          <a:bodyPr>
            <a:normAutofit fontScale="92500" lnSpcReduction="10000"/>
          </a:bodyPr>
          <a:lstStyle/>
          <a:p>
            <a:pPr marL="0" indent="0">
              <a:lnSpc>
                <a:spcPct val="115000"/>
              </a:lnSpc>
              <a:spcAft>
                <a:spcPts val="1000"/>
              </a:spcAft>
              <a:buNone/>
            </a:pPr>
            <a:r>
              <a:rPr lang="en-GB" sz="2800" dirty="0">
                <a:solidFill>
                  <a:srgbClr val="0B0C0C"/>
                </a:solidFill>
                <a:latin typeface="Arial" panose="020B0604020202020204" pitchFamily="34" charset="0"/>
                <a:ea typeface="Times New Roman" panose="02020603050405020304" pitchFamily="18" charset="0"/>
                <a:cs typeface="Arial" panose="020B0604020202020204" pitchFamily="34" charset="0"/>
              </a:rPr>
              <a:t>There are new fast-developing technologies in all sectors of work – by creating qualifications with employers and businesses curriculum stays current with the latest industry requirements.</a:t>
            </a:r>
            <a:endParaRPr lang="en-GB" sz="2800" dirty="0">
              <a:latin typeface="Arial" panose="020B0604020202020204" pitchFamily="34" charset="0"/>
              <a:ea typeface="Calibri" panose="020F0502020204030204" pitchFamily="34" charset="0"/>
              <a:cs typeface="Arial" panose="020B0604020202020204" pitchFamily="34" charset="0"/>
            </a:endParaRPr>
          </a:p>
          <a:p>
            <a:pPr marL="0" indent="0">
              <a:lnSpc>
                <a:spcPct val="115000"/>
              </a:lnSpc>
              <a:spcBef>
                <a:spcPts val="1500"/>
              </a:spcBef>
              <a:spcAft>
                <a:spcPts val="1500"/>
              </a:spcAft>
              <a:buNone/>
            </a:pPr>
            <a:r>
              <a:rPr lang="en-GB" sz="2800" dirty="0">
                <a:solidFill>
                  <a:srgbClr val="0B0C0C"/>
                </a:solidFill>
                <a:latin typeface="Arial" panose="020B0604020202020204" pitchFamily="34" charset="0"/>
                <a:ea typeface="Times New Roman" panose="02020603050405020304" pitchFamily="18" charset="0"/>
                <a:cs typeface="Arial" panose="020B0604020202020204" pitchFamily="34" charset="0"/>
              </a:rPr>
              <a:t>T Levels include:</a:t>
            </a:r>
            <a:endParaRPr lang="en-GB" sz="2800" dirty="0">
              <a:latin typeface="Arial" panose="020B0604020202020204" pitchFamily="34" charset="0"/>
              <a:ea typeface="Calibri" panose="020F0502020204030204" pitchFamily="34" charset="0"/>
              <a:cs typeface="Arial" panose="020B0604020202020204" pitchFamily="34" charset="0"/>
            </a:endParaRPr>
          </a:p>
          <a:p>
            <a:pPr marL="0" lvl="0" indent="0">
              <a:lnSpc>
                <a:spcPct val="115000"/>
              </a:lnSpc>
              <a:spcAft>
                <a:spcPts val="375"/>
              </a:spcAft>
              <a:buSzPts val="1000"/>
              <a:buNone/>
              <a:tabLst>
                <a:tab pos="457200" algn="l"/>
              </a:tabLst>
            </a:pPr>
            <a:r>
              <a:rPr lang="en-GB" sz="2800" dirty="0">
                <a:solidFill>
                  <a:srgbClr val="0B0C0C"/>
                </a:solidFill>
                <a:latin typeface="Arial" panose="020B0604020202020204" pitchFamily="34" charset="0"/>
                <a:ea typeface="Times New Roman" panose="02020603050405020304" pitchFamily="18" charset="0"/>
                <a:cs typeface="Arial" panose="020B0604020202020204" pitchFamily="34" charset="0"/>
              </a:rPr>
              <a:t>- 	A technical qualification, which will include</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a:solidFill>
                  <a:srgbClr val="0B0C0C"/>
                </a:solidFill>
                <a:latin typeface="Arial" panose="020B0604020202020204" pitchFamily="34" charset="0"/>
                <a:ea typeface="Times New Roman" panose="02020603050405020304" pitchFamily="18" charset="0"/>
                <a:cs typeface="Arial" panose="020B0604020202020204" pitchFamily="34" charset="0"/>
              </a:rPr>
              <a:t>core theory, concepts and skills for an industry area             -	Specialist skills and knowledge for an occupation or 	career</a:t>
            </a:r>
            <a:endParaRPr lang="en-GB" sz="2800" dirty="0">
              <a:latin typeface="Arial" panose="020B0604020202020204" pitchFamily="34" charset="0"/>
              <a:ea typeface="Times New Roman" panose="02020603050405020304" pitchFamily="18" charset="0"/>
              <a:cs typeface="Arial" panose="020B0604020202020204" pitchFamily="34" charset="0"/>
            </a:endParaRPr>
          </a:p>
          <a:p>
            <a:pPr marL="0" lvl="0" indent="0">
              <a:lnSpc>
                <a:spcPct val="115000"/>
              </a:lnSpc>
              <a:spcAft>
                <a:spcPts val="375"/>
              </a:spcAft>
              <a:buSzPts val="1000"/>
              <a:buNone/>
              <a:tabLst>
                <a:tab pos="457200" algn="l"/>
              </a:tabLst>
            </a:pPr>
            <a:r>
              <a:rPr lang="en-GB" sz="2800" dirty="0">
                <a:solidFill>
                  <a:srgbClr val="0B0C0C"/>
                </a:solidFill>
                <a:latin typeface="Arial" panose="020B0604020202020204" pitchFamily="34" charset="0"/>
                <a:ea typeface="Times New Roman" panose="02020603050405020304" pitchFamily="18" charset="0"/>
                <a:cs typeface="Arial" panose="020B0604020202020204" pitchFamily="34" charset="0"/>
              </a:rPr>
              <a:t>- 	An industry placement with an employer</a:t>
            </a:r>
            <a:endParaRPr lang="en-GB" sz="2800" dirty="0">
              <a:latin typeface="Arial" panose="020B0604020202020204" pitchFamily="34" charset="0"/>
              <a:ea typeface="Calibri" panose="020F0502020204030204" pitchFamily="34" charset="0"/>
              <a:cs typeface="Arial" panose="020B0604020202020204" pitchFamily="34" charset="0"/>
            </a:endParaRPr>
          </a:p>
          <a:p>
            <a:pPr marL="0" lvl="0" indent="0">
              <a:lnSpc>
                <a:spcPct val="115000"/>
              </a:lnSpc>
              <a:spcAft>
                <a:spcPts val="375"/>
              </a:spcAft>
              <a:buSzPts val="1000"/>
              <a:buNone/>
              <a:tabLst>
                <a:tab pos="457200" algn="l"/>
              </a:tabLst>
            </a:pPr>
            <a:r>
              <a:rPr lang="en-GB" sz="2800" dirty="0">
                <a:solidFill>
                  <a:srgbClr val="0B0C0C"/>
                </a:solidFill>
                <a:latin typeface="Arial" panose="020B0604020202020204" pitchFamily="34" charset="0"/>
                <a:ea typeface="Times New Roman" panose="02020603050405020304" pitchFamily="18" charset="0"/>
                <a:cs typeface="Arial" panose="020B0604020202020204" pitchFamily="34" charset="0"/>
              </a:rPr>
              <a:t>-	A minimum standard in maths and English if </a:t>
            </a:r>
          </a:p>
          <a:p>
            <a:pPr marL="0" lvl="0" indent="0">
              <a:lnSpc>
                <a:spcPct val="115000"/>
              </a:lnSpc>
              <a:spcAft>
                <a:spcPts val="375"/>
              </a:spcAft>
              <a:buSzPts val="1000"/>
              <a:buNone/>
              <a:tabLst>
                <a:tab pos="457200" algn="l"/>
              </a:tabLst>
            </a:pPr>
            <a:r>
              <a:rPr lang="en-GB" sz="2800" dirty="0">
                <a:solidFill>
                  <a:srgbClr val="0B0C0C"/>
                </a:solidFill>
                <a:latin typeface="Arial" panose="020B0604020202020204" pitchFamily="34" charset="0"/>
                <a:ea typeface="Times New Roman" panose="02020603050405020304" pitchFamily="18" charset="0"/>
                <a:cs typeface="Arial" panose="020B0604020202020204" pitchFamily="34" charset="0"/>
              </a:rPr>
              <a:t> 	students have not already achieved them</a:t>
            </a:r>
            <a:endParaRPr lang="en-GB" sz="28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dirty="0"/>
          </a:p>
        </p:txBody>
      </p:sp>
      <p:pic>
        <p:nvPicPr>
          <p:cNvPr id="4" name="Picture Placeholder 3">
            <a:extLst>
              <a:ext uri="{FF2B5EF4-FFF2-40B4-BE49-F238E27FC236}">
                <a16:creationId xmlns:a16="http://schemas.microsoft.com/office/drawing/2014/main" id="{0185DAE7-9919-E645-A23B-49143A5A02CA}"/>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10111409" y="-3667136"/>
            <a:ext cx="9992691" cy="14976486"/>
          </a:xfrm>
        </p:spPr>
      </p:pic>
      <p:pic>
        <p:nvPicPr>
          <p:cNvPr id="16" name="Graphic 15">
            <a:extLst>
              <a:ext uri="{FF2B5EF4-FFF2-40B4-BE49-F238E27FC236}">
                <a16:creationId xmlns:a16="http://schemas.microsoft.com/office/drawing/2014/main" id="{E0B48E48-0461-314E-940A-A01109D879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19996" y="6843437"/>
            <a:ext cx="3255692" cy="5462940"/>
          </a:xfrm>
          <a:prstGeom prst="rect">
            <a:avLst/>
          </a:prstGeom>
        </p:spPr>
      </p:pic>
    </p:spTree>
    <p:extLst>
      <p:ext uri="{BB962C8B-B14F-4D97-AF65-F5344CB8AC3E}">
        <p14:creationId xmlns:p14="http://schemas.microsoft.com/office/powerpoint/2010/main" val="4293652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18771" y="1630680"/>
            <a:ext cx="9666558" cy="978729"/>
          </a:xfrm>
        </p:spPr>
        <p:txBody>
          <a:bodyPr/>
          <a:lstStyle/>
          <a:p>
            <a:r>
              <a:rPr lang="en-GB" sz="7200" dirty="0"/>
              <a:t>Coming in 2021</a:t>
            </a:r>
          </a:p>
        </p:txBody>
      </p:sp>
      <p:sp>
        <p:nvSpPr>
          <p:cNvPr id="15" name="Text Placeholder 14">
            <a:extLst>
              <a:ext uri="{FF2B5EF4-FFF2-40B4-BE49-F238E27FC236}">
                <a16:creationId xmlns:a16="http://schemas.microsoft.com/office/drawing/2014/main" id="{B95EC5BF-0ACF-B647-9804-80E4D6880C8A}"/>
              </a:ext>
            </a:extLst>
          </p:cNvPr>
          <p:cNvSpPr>
            <a:spLocks noGrp="1"/>
          </p:cNvSpPr>
          <p:nvPr>
            <p:ph type="body" sz="quarter" idx="10"/>
          </p:nvPr>
        </p:nvSpPr>
        <p:spPr>
          <a:xfrm>
            <a:off x="5240338" y="3383280"/>
            <a:ext cx="10548302" cy="6970987"/>
          </a:xfrm>
        </p:spPr>
        <p:txBody>
          <a:bodyPr>
            <a:noAutofit/>
          </a:bodyPr>
          <a:lstStyle/>
          <a:p>
            <a:pPr>
              <a:lnSpc>
                <a:spcPct val="115000"/>
              </a:lnSpc>
              <a:spcAft>
                <a:spcPts val="1000"/>
              </a:spcAft>
            </a:pPr>
            <a:r>
              <a:rPr lang="en-GB" sz="3200" b="1" dirty="0">
                <a:latin typeface="Arial" panose="020B0604020202020204" pitchFamily="34" charset="0"/>
                <a:ea typeface="Times New Roman" panose="02020603050405020304" pitchFamily="18" charset="0"/>
                <a:cs typeface="Arial" panose="020B0604020202020204" pitchFamily="34" charset="0"/>
              </a:rPr>
              <a:t>T Levels take 2 years of full-time study and are equivalent to 3 A Levels.</a:t>
            </a:r>
          </a:p>
          <a:p>
            <a:pPr>
              <a:lnSpc>
                <a:spcPct val="115000"/>
              </a:lnSpc>
              <a:spcAft>
                <a:spcPts val="1000"/>
              </a:spcAft>
            </a:pPr>
            <a:endParaRPr lang="en-GB" sz="3200" b="1" dirty="0">
              <a:latin typeface="Arial" panose="020B0604020202020204" pitchFamily="34" charset="0"/>
              <a:ea typeface="Calibri" panose="020F0502020204030204" pitchFamily="34" charset="0"/>
              <a:cs typeface="Arial" panose="020B0604020202020204" pitchFamily="34" charset="0"/>
            </a:endParaRPr>
          </a:p>
          <a:p>
            <a:pPr>
              <a:lnSpc>
                <a:spcPct val="100000"/>
              </a:lnSpc>
            </a:pPr>
            <a:r>
              <a:rPr lang="en-GB" sz="4000" b="1" dirty="0">
                <a:latin typeface="Arial" panose="020B0604020202020204" pitchFamily="34" charset="0"/>
                <a:ea typeface="Times New Roman" panose="02020603050405020304" pitchFamily="18" charset="0"/>
                <a:cs typeface="Arial" panose="020B0604020202020204" pitchFamily="34" charset="0"/>
              </a:rPr>
              <a:t>We’re one of just 64 colleges nationally who, from 2021, have been given the green light to deliver the New Gold Standard T Level qualifications.</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46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8771" y="1792224"/>
            <a:ext cx="9666558" cy="2139447"/>
          </a:xfrm>
        </p:spPr>
        <p:txBody>
          <a:bodyPr/>
          <a:lstStyle/>
          <a:p>
            <a:pPr fontAlgn="base"/>
            <a:r>
              <a:rPr lang="en-GB" sz="7200" dirty="0"/>
              <a:t>Your </a:t>
            </a:r>
            <a:br>
              <a:rPr lang="en-GB" sz="7200" dirty="0"/>
            </a:br>
            <a:r>
              <a:rPr lang="en-GB" sz="7200" dirty="0"/>
              <a:t>Opportunity!</a:t>
            </a:r>
          </a:p>
        </p:txBody>
      </p:sp>
      <p:sp>
        <p:nvSpPr>
          <p:cNvPr id="15" name="Text Placeholder 14">
            <a:extLst>
              <a:ext uri="{FF2B5EF4-FFF2-40B4-BE49-F238E27FC236}">
                <a16:creationId xmlns:a16="http://schemas.microsoft.com/office/drawing/2014/main" id="{B06EDB96-40FF-EE47-9549-7C2642C057FB}"/>
              </a:ext>
            </a:extLst>
          </p:cNvPr>
          <p:cNvSpPr>
            <a:spLocks noGrp="1"/>
          </p:cNvSpPr>
          <p:nvPr>
            <p:ph type="body" sz="quarter" idx="10"/>
          </p:nvPr>
        </p:nvSpPr>
        <p:spPr>
          <a:xfrm>
            <a:off x="4767943" y="4572001"/>
            <a:ext cx="10537371" cy="5693776"/>
          </a:xfrm>
        </p:spPr>
        <p:txBody>
          <a:bodyPr/>
          <a:lstStyle/>
          <a:p>
            <a:pPr fontAlgn="base">
              <a:lnSpc>
                <a:spcPct val="115000"/>
              </a:lnSpc>
              <a:spcAft>
                <a:spcPts val="0"/>
              </a:spcAft>
            </a:pPr>
            <a:r>
              <a:rPr lang="en-GB" sz="4400" b="1" dirty="0">
                <a:solidFill>
                  <a:srgbClr val="0B0C0C"/>
                </a:solidFill>
                <a:latin typeface="Arial" panose="020B0604020202020204" pitchFamily="34" charset="0"/>
                <a:ea typeface="Times New Roman" panose="02020603050405020304" pitchFamily="18" charset="0"/>
                <a:cs typeface="Arial" panose="020B0604020202020204" pitchFamily="34" charset="0"/>
              </a:rPr>
              <a:t>This is great news if you’re joining us in September 2020, as you’ll have the opportunity to progress on to T Level programmes in the areas of:</a:t>
            </a:r>
            <a:endParaRPr lang="en-GB" sz="44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375"/>
              </a:spcAft>
            </a:pPr>
            <a:r>
              <a:rPr lang="en-GB" sz="3200" b="1" dirty="0">
                <a:solidFill>
                  <a:srgbClr val="0B0C0C"/>
                </a:solidFill>
                <a:latin typeface="Arial" panose="020B0604020202020204" pitchFamily="34" charset="0"/>
                <a:ea typeface="Times New Roman" panose="02020603050405020304" pitchFamily="18" charset="0"/>
                <a:cs typeface="Arial" panose="020B0604020202020204" pitchFamily="34" charset="0"/>
              </a:rPr>
              <a:t> </a:t>
            </a:r>
            <a:endParaRPr lang="en-GB" sz="3200" b="1" dirty="0">
              <a:latin typeface="Arial" panose="020B060402020202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692999921"/>
      </p:ext>
    </p:extLst>
  </p:cSld>
  <p:clrMapOvr>
    <a:masterClrMapping/>
  </p:clrMapOvr>
</p:sld>
</file>

<file path=ppt/theme/theme1.xml><?xml version="1.0" encoding="utf-8"?>
<a:theme xmlns:a="http://schemas.openxmlformats.org/drawingml/2006/main" name="T Levels">
  <a:themeElements>
    <a:clrScheme name="T Levels">
      <a:dk1>
        <a:srgbClr val="000000"/>
      </a:dk1>
      <a:lt1>
        <a:srgbClr val="FFFFFF"/>
      </a:lt1>
      <a:dk2>
        <a:srgbClr val="FF9567"/>
      </a:dk2>
      <a:lt2>
        <a:srgbClr val="FC4420"/>
      </a:lt2>
      <a:accent1>
        <a:srgbClr val="7659B0"/>
      </a:accent1>
      <a:accent2>
        <a:srgbClr val="000000"/>
      </a:accent2>
      <a:accent3>
        <a:srgbClr val="FFFFFF"/>
      </a:accent3>
      <a:accent4>
        <a:srgbClr val="FF9567"/>
      </a:accent4>
      <a:accent5>
        <a:srgbClr val="FC4420"/>
      </a:accent5>
      <a:accent6>
        <a:srgbClr val="7659B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600" dirty="0">
            <a:latin typeface="Courier" pitchFamily="2"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1495</TotalTime>
  <Words>1910</Words>
  <Application>Microsoft Macintosh PowerPoint</Application>
  <PresentationFormat>Custom</PresentationFormat>
  <Paragraphs>214</Paragraphs>
  <Slides>33</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Courier</vt:lpstr>
      <vt:lpstr>Courier New</vt:lpstr>
      <vt:lpstr>Times New Roman</vt:lpstr>
      <vt:lpstr>T Levels</vt:lpstr>
      <vt:lpstr>T LEVELS WELCOME TO THE  NEXT LEVEL!</vt:lpstr>
      <vt:lpstr>T LEVELS  WELCOME TO THE  NEXT LEVEL!   </vt:lpstr>
      <vt:lpstr>ABOUT T LEVELS</vt:lpstr>
      <vt:lpstr>‘Sainsbury Review’  </vt:lpstr>
      <vt:lpstr>‘Sainsbury REVIEW’</vt:lpstr>
      <vt:lpstr> A NEW CHOICE!</vt:lpstr>
      <vt:lpstr>T Levels - Developed with Employers and Businesses</vt:lpstr>
      <vt:lpstr>Coming in 2021</vt:lpstr>
      <vt:lpstr>Your  Opportunity!</vt:lpstr>
      <vt:lpstr>Construction </vt:lpstr>
      <vt:lpstr>Digital </vt:lpstr>
      <vt:lpstr>Education &amp; Childcare</vt:lpstr>
      <vt:lpstr>Health &amp; Science</vt:lpstr>
      <vt:lpstr>Construction - DESIGN, SURVEYING &amp; PLANNING</vt:lpstr>
      <vt:lpstr>Construction –  ONSITE CONSTRUCTION</vt:lpstr>
      <vt:lpstr>DIGITAL PRODUCTION, DESIGN &amp; DEVELOPMENT</vt:lpstr>
      <vt:lpstr>EDUCATION &amp; Childcare  </vt:lpstr>
      <vt:lpstr>health &amp; Science - HEALTH</vt:lpstr>
      <vt:lpstr>health &amp; Science - SCIENCE</vt:lpstr>
      <vt:lpstr>Why choose a  T Level?</vt:lpstr>
      <vt:lpstr>Why choose a  T Level?  Created with business</vt:lpstr>
      <vt:lpstr>Why choose a  T Level?  Learn your way   </vt:lpstr>
      <vt:lpstr>Why choose a  T Level?  Qualifications That Count </vt:lpstr>
      <vt:lpstr>Why choose a  T Level?  Recognised by UCAS</vt:lpstr>
      <vt:lpstr>Why choose a T Level?  Recognised by UCAS</vt:lpstr>
      <vt:lpstr>Why choose a  T Level?  Get ahead in your career </vt:lpstr>
      <vt:lpstr>Industry Placements –  What students say…    </vt:lpstr>
      <vt:lpstr>Not sure you’re ready for T Levels?</vt:lpstr>
      <vt:lpstr>Not sure you’re ready for T Levels?</vt:lpstr>
      <vt:lpstr>Progression Pathways</vt:lpstr>
      <vt:lpstr>Grading &amp; Certification</vt:lpstr>
      <vt:lpstr>Grading &amp; Certification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COPY  GOES HERE</dc:title>
  <dc:creator>Steve Murphy</dc:creator>
  <cp:lastModifiedBy>Microsoft Office User</cp:lastModifiedBy>
  <cp:revision>171</cp:revision>
  <cp:lastPrinted>2019-10-14T11:39:55Z</cp:lastPrinted>
  <dcterms:created xsi:type="dcterms:W3CDTF">2019-05-20T09:53:16Z</dcterms:created>
  <dcterms:modified xsi:type="dcterms:W3CDTF">2019-11-19T12:40:03Z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2019-05-20T00:00:00Z</vt:filetime>
  </property>
  <property fmtid="{D5CDD505-2E9C-101B-9397-08002B2CF9AE}" pid="3" name="Creator">
    <vt:lpwstr>Adobe InDesign 14.0 (Macintosh)</vt:lpwstr>
  </property>
  <property fmtid="{D5CDD505-2E9C-101B-9397-08002B2CF9AE}" pid="4" name="LastSaved">
    <vt:filetime>2019-05-20T00:00:00Z</vt:filetime>
  </property>
</Properties>
</file>